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8.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8.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58" r:id="rId1"/>
    <p:sldMasterId id="2147483655" r:id="rId2"/>
    <p:sldMasterId id="2147483864" r:id="rId3"/>
    <p:sldMasterId id="2147483659" r:id="rId4"/>
    <p:sldMasterId id="2147483742" r:id="rId5"/>
    <p:sldMasterId id="2147483876" r:id="rId6"/>
  </p:sldMasterIdLst>
  <p:notesMasterIdLst>
    <p:notesMasterId r:id="rId21"/>
  </p:notesMasterIdLst>
  <p:handoutMasterIdLst>
    <p:handoutMasterId r:id="rId22"/>
  </p:handoutMasterIdLst>
  <p:sldIdLst>
    <p:sldId id="257" r:id="rId7"/>
    <p:sldId id="276" r:id="rId8"/>
    <p:sldId id="259" r:id="rId9"/>
    <p:sldId id="268" r:id="rId10"/>
    <p:sldId id="278" r:id="rId11"/>
    <p:sldId id="277" r:id="rId12"/>
    <p:sldId id="279" r:id="rId13"/>
    <p:sldId id="272" r:id="rId14"/>
    <p:sldId id="273" r:id="rId15"/>
    <p:sldId id="270" r:id="rId16"/>
    <p:sldId id="280" r:id="rId17"/>
    <p:sldId id="264" r:id="rId18"/>
    <p:sldId id="267" r:id="rId19"/>
    <p:sldId id="271" r:id="rId20"/>
  </p:sldIdLst>
  <p:sldSz cx="9144000" cy="5143500" type="screen16x9"/>
  <p:notesSz cx="7010400" cy="92964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Mongolian Baiti" panose="03000500000000000000" pitchFamily="66" charset="0"/>
      <p:regular r:id="rId29"/>
    </p:embeddedFont>
    <p:embeddedFont>
      <p:font typeface="Times" panose="02020603050405020304" pitchFamily="18" charset="0"/>
      <p:regular r:id="rId30"/>
      <p:bold r:id="rId31"/>
      <p:italic r:id="rId32"/>
      <p:boldItalic r:id="rId33"/>
    </p:embeddedFont>
  </p:embeddedFontLst>
  <p:custDataLst>
    <p:tags r:id="rId34"/>
  </p:custDataLst>
  <p:defaultTextStyle>
    <a:defPPr>
      <a:defRPr lang="en-US"/>
    </a:defPPr>
    <a:lvl1pPr marL="0" algn="l" defTabSz="457085" rtl="0" eaLnBrk="1" latinLnBrk="0" hangingPunct="1">
      <a:defRPr sz="1800" kern="1200">
        <a:solidFill>
          <a:schemeClr val="tx1"/>
        </a:solidFill>
        <a:latin typeface="+mn-lt"/>
        <a:ea typeface="+mn-ea"/>
        <a:cs typeface="+mn-cs"/>
      </a:defRPr>
    </a:lvl1pPr>
    <a:lvl2pPr marL="457085" algn="l" defTabSz="457085" rtl="0" eaLnBrk="1" latinLnBrk="0" hangingPunct="1">
      <a:defRPr sz="1800" kern="1200">
        <a:solidFill>
          <a:schemeClr val="tx1"/>
        </a:solidFill>
        <a:latin typeface="+mn-lt"/>
        <a:ea typeface="+mn-ea"/>
        <a:cs typeface="+mn-cs"/>
      </a:defRPr>
    </a:lvl2pPr>
    <a:lvl3pPr marL="914170" algn="l" defTabSz="457085" rtl="0" eaLnBrk="1" latinLnBrk="0" hangingPunct="1">
      <a:defRPr sz="1800" kern="1200">
        <a:solidFill>
          <a:schemeClr val="tx1"/>
        </a:solidFill>
        <a:latin typeface="+mn-lt"/>
        <a:ea typeface="+mn-ea"/>
        <a:cs typeface="+mn-cs"/>
      </a:defRPr>
    </a:lvl3pPr>
    <a:lvl4pPr marL="1371255" algn="l" defTabSz="457085" rtl="0" eaLnBrk="1" latinLnBrk="0" hangingPunct="1">
      <a:defRPr sz="1800" kern="1200">
        <a:solidFill>
          <a:schemeClr val="tx1"/>
        </a:solidFill>
        <a:latin typeface="+mn-lt"/>
        <a:ea typeface="+mn-ea"/>
        <a:cs typeface="+mn-cs"/>
      </a:defRPr>
    </a:lvl4pPr>
    <a:lvl5pPr marL="1828341" algn="l" defTabSz="457085" rtl="0" eaLnBrk="1" latinLnBrk="0" hangingPunct="1">
      <a:defRPr sz="1800" kern="1200">
        <a:solidFill>
          <a:schemeClr val="tx1"/>
        </a:solidFill>
        <a:latin typeface="+mn-lt"/>
        <a:ea typeface="+mn-ea"/>
        <a:cs typeface="+mn-cs"/>
      </a:defRPr>
    </a:lvl5pPr>
    <a:lvl6pPr marL="2285424" algn="l" defTabSz="457085" rtl="0" eaLnBrk="1" latinLnBrk="0" hangingPunct="1">
      <a:defRPr sz="1800" kern="1200">
        <a:solidFill>
          <a:schemeClr val="tx1"/>
        </a:solidFill>
        <a:latin typeface="+mn-lt"/>
        <a:ea typeface="+mn-ea"/>
        <a:cs typeface="+mn-cs"/>
      </a:defRPr>
    </a:lvl6pPr>
    <a:lvl7pPr marL="2742510" algn="l" defTabSz="457085" rtl="0" eaLnBrk="1" latinLnBrk="0" hangingPunct="1">
      <a:defRPr sz="1800" kern="1200">
        <a:solidFill>
          <a:schemeClr val="tx1"/>
        </a:solidFill>
        <a:latin typeface="+mn-lt"/>
        <a:ea typeface="+mn-ea"/>
        <a:cs typeface="+mn-cs"/>
      </a:defRPr>
    </a:lvl7pPr>
    <a:lvl8pPr marL="3199593" algn="l" defTabSz="457085" rtl="0" eaLnBrk="1" latinLnBrk="0" hangingPunct="1">
      <a:defRPr sz="1800" kern="1200">
        <a:solidFill>
          <a:schemeClr val="tx1"/>
        </a:solidFill>
        <a:latin typeface="+mn-lt"/>
        <a:ea typeface="+mn-ea"/>
        <a:cs typeface="+mn-cs"/>
      </a:defRPr>
    </a:lvl8pPr>
    <a:lvl9pPr marL="3656679" algn="l" defTabSz="45708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B87A4"/>
    <a:srgbClr val="E05B7A"/>
    <a:srgbClr val="8E936A"/>
    <a:srgbClr val="F7D186"/>
    <a:srgbClr val="B79D7A"/>
    <a:srgbClr val="000099"/>
    <a:srgbClr val="333399"/>
    <a:srgbClr val="C0504D"/>
    <a:srgbClr val="4F81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86410" autoAdjust="0"/>
  </p:normalViewPr>
  <p:slideViewPr>
    <p:cSldViewPr snapToGrid="0" snapToObjects="1">
      <p:cViewPr varScale="1">
        <p:scale>
          <a:sx n="110" d="100"/>
          <a:sy n="110" d="100"/>
        </p:scale>
        <p:origin x="48" y="19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0" d="100"/>
          <a:sy n="80" d="100"/>
        </p:scale>
        <p:origin x="2794"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39" Type="http://schemas.openxmlformats.org/officeDocument/2006/relationships/customXml" Target="../customXml/item1.xml"/><Relationship Id="rId21" Type="http://schemas.openxmlformats.org/officeDocument/2006/relationships/notesMaster" Target="notesMasters/notesMaster1.xml"/><Relationship Id="rId34" Type="http://schemas.openxmlformats.org/officeDocument/2006/relationships/tags" Target="tags/tag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4820"/>
          </a:xfrm>
          <a:prstGeom prst="rect">
            <a:avLst/>
          </a:prstGeom>
        </p:spPr>
        <p:txBody>
          <a:bodyPr vert="horz" lIns="92757" tIns="46378" rIns="92757" bIns="46378" rtlCol="0"/>
          <a:lstStyle>
            <a:lvl1pPr algn="r">
              <a:defRPr sz="1200"/>
            </a:lvl1pPr>
          </a:lstStyle>
          <a:p>
            <a:fld id="{62AAECFB-A838-1545-A75D-70854B7EFE5E}" type="datetimeFigureOut">
              <a:rPr lang="en-US" smtClean="0"/>
              <a:pPr/>
              <a:t>5/18/2022</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2757" tIns="46378" rIns="92757" bIns="46378" rtlCol="0" anchor="b"/>
          <a:lstStyle>
            <a:lvl1pPr algn="r">
              <a:defRPr sz="1200"/>
            </a:lvl1pPr>
          </a:lstStyle>
          <a:p>
            <a:fld id="{AD96B740-7877-BC45-93CA-EFA3F7356AF7}" type="slidenum">
              <a:rPr lang="en-US" smtClean="0"/>
              <a:pPr/>
              <a:t>‹#›</a:t>
            </a:fld>
            <a:endParaRPr lang="en-US"/>
          </a:p>
        </p:txBody>
      </p:sp>
    </p:spTree>
    <p:extLst>
      <p:ext uri="{BB962C8B-B14F-4D97-AF65-F5344CB8AC3E}">
        <p14:creationId xmlns:p14="http://schemas.microsoft.com/office/powerpoint/2010/main" val="1308932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2"/>
            <a:ext cx="3037840" cy="464820"/>
          </a:xfrm>
          <a:prstGeom prst="rect">
            <a:avLst/>
          </a:prstGeom>
        </p:spPr>
        <p:txBody>
          <a:bodyPr vert="horz" lIns="92757" tIns="46378" rIns="92757" bIns="46378" rtlCol="0"/>
          <a:lstStyle>
            <a:lvl1pPr algn="r">
              <a:defRPr sz="1200"/>
            </a:lvl1pPr>
          </a:lstStyle>
          <a:p>
            <a:fld id="{0FD40B87-A1E8-444D-844C-072D06309A10}" type="datetimeFigureOut">
              <a:rPr lang="en-US" smtClean="0"/>
              <a:pPr/>
              <a:t>5/18/2022</a:t>
            </a:fld>
            <a:endParaRPr lang="en-US"/>
          </a:p>
        </p:txBody>
      </p:sp>
      <p:sp>
        <p:nvSpPr>
          <p:cNvPr id="4" name="Slide Image Placeholder 3"/>
          <p:cNvSpPr>
            <a:spLocks noGrp="1" noRot="1" noChangeAspect="1"/>
          </p:cNvSpPr>
          <p:nvPr>
            <p:ph type="sldImg" idx="2"/>
          </p:nvPr>
        </p:nvSpPr>
        <p:spPr>
          <a:xfrm>
            <a:off x="406400" y="696913"/>
            <a:ext cx="61976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406400" y="4415792"/>
            <a:ext cx="6197600" cy="4183380"/>
          </a:xfrm>
          <a:prstGeom prst="rect">
            <a:avLst/>
          </a:prstGeom>
        </p:spPr>
        <p:txBody>
          <a:bodyPr vert="horz" lIns="92757" tIns="46378" rIns="92757" bIns="463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2757" tIns="46378" rIns="92757" bIns="46378" rtlCol="0" anchor="b"/>
          <a:lstStyle>
            <a:lvl1pPr algn="r">
              <a:defRPr sz="1200"/>
            </a:lvl1pPr>
          </a:lstStyle>
          <a:p>
            <a:fld id="{B2407526-57F8-9D47-AEB7-CBCC2417DF80}" type="slidenum">
              <a:rPr lang="en-US" smtClean="0"/>
              <a:pPr/>
              <a:t>‹#›</a:t>
            </a:fld>
            <a:endParaRPr lang="en-US"/>
          </a:p>
        </p:txBody>
      </p:sp>
    </p:spTree>
    <p:extLst>
      <p:ext uri="{BB962C8B-B14F-4D97-AF65-F5344CB8AC3E}">
        <p14:creationId xmlns:p14="http://schemas.microsoft.com/office/powerpoint/2010/main" val="3931285044"/>
      </p:ext>
    </p:extLst>
  </p:cSld>
  <p:clrMap bg1="lt1" tx1="dk1" bg2="lt2" tx2="dk2" accent1="accent1" accent2="accent2" accent3="accent3" accent4="accent4" accent5="accent5" accent6="accent6" hlink="hlink" folHlink="folHlink"/>
  <p:hf hdr="0" ftr="0" dt="0"/>
  <p:notesStyle>
    <a:lvl1pPr marL="0" algn="l" defTabSz="457085" rtl="0" eaLnBrk="1" latinLnBrk="0" hangingPunct="1">
      <a:defRPr sz="1200" kern="1200">
        <a:solidFill>
          <a:schemeClr val="tx1"/>
        </a:solidFill>
        <a:latin typeface="+mn-lt"/>
        <a:ea typeface="+mn-ea"/>
        <a:cs typeface="+mn-cs"/>
      </a:defRPr>
    </a:lvl1pPr>
    <a:lvl2pPr marL="457085" algn="l" defTabSz="457085" rtl="0" eaLnBrk="1" latinLnBrk="0" hangingPunct="1">
      <a:defRPr sz="1200" kern="1200">
        <a:solidFill>
          <a:schemeClr val="tx1"/>
        </a:solidFill>
        <a:latin typeface="+mn-lt"/>
        <a:ea typeface="+mn-ea"/>
        <a:cs typeface="+mn-cs"/>
      </a:defRPr>
    </a:lvl2pPr>
    <a:lvl3pPr marL="914170" algn="l" defTabSz="457085" rtl="0" eaLnBrk="1" latinLnBrk="0" hangingPunct="1">
      <a:defRPr sz="1200" kern="1200">
        <a:solidFill>
          <a:schemeClr val="tx1"/>
        </a:solidFill>
        <a:latin typeface="+mn-lt"/>
        <a:ea typeface="+mn-ea"/>
        <a:cs typeface="+mn-cs"/>
      </a:defRPr>
    </a:lvl3pPr>
    <a:lvl4pPr marL="1371255" algn="l" defTabSz="457085" rtl="0" eaLnBrk="1" latinLnBrk="0" hangingPunct="1">
      <a:defRPr sz="1200" kern="1200">
        <a:solidFill>
          <a:schemeClr val="tx1"/>
        </a:solidFill>
        <a:latin typeface="+mn-lt"/>
        <a:ea typeface="+mn-ea"/>
        <a:cs typeface="+mn-cs"/>
      </a:defRPr>
    </a:lvl4pPr>
    <a:lvl5pPr marL="1828341" algn="l" defTabSz="457085" rtl="0" eaLnBrk="1" latinLnBrk="0" hangingPunct="1">
      <a:defRPr sz="1200" kern="1200">
        <a:solidFill>
          <a:schemeClr val="tx1"/>
        </a:solidFill>
        <a:latin typeface="+mn-lt"/>
        <a:ea typeface="+mn-ea"/>
        <a:cs typeface="+mn-cs"/>
      </a:defRPr>
    </a:lvl5pPr>
    <a:lvl6pPr marL="2285424" algn="l" defTabSz="457085" rtl="0" eaLnBrk="1" latinLnBrk="0" hangingPunct="1">
      <a:defRPr sz="1200" kern="1200">
        <a:solidFill>
          <a:schemeClr val="tx1"/>
        </a:solidFill>
        <a:latin typeface="+mn-lt"/>
        <a:ea typeface="+mn-ea"/>
        <a:cs typeface="+mn-cs"/>
      </a:defRPr>
    </a:lvl6pPr>
    <a:lvl7pPr marL="2742510" algn="l" defTabSz="457085" rtl="0" eaLnBrk="1" latinLnBrk="0" hangingPunct="1">
      <a:defRPr sz="1200" kern="1200">
        <a:solidFill>
          <a:schemeClr val="tx1"/>
        </a:solidFill>
        <a:latin typeface="+mn-lt"/>
        <a:ea typeface="+mn-ea"/>
        <a:cs typeface="+mn-cs"/>
      </a:defRPr>
    </a:lvl7pPr>
    <a:lvl8pPr marL="3199593" algn="l" defTabSz="457085" rtl="0" eaLnBrk="1" latinLnBrk="0" hangingPunct="1">
      <a:defRPr sz="1200" kern="1200">
        <a:solidFill>
          <a:schemeClr val="tx1"/>
        </a:solidFill>
        <a:latin typeface="+mn-lt"/>
        <a:ea typeface="+mn-ea"/>
        <a:cs typeface="+mn-cs"/>
      </a:defRPr>
    </a:lvl8pPr>
    <a:lvl9pPr marL="3656679" algn="l" defTabSz="45708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813" name="Rectangle 21"/>
          <p:cNvSpPr>
            <a:spLocks noGrp="1" noChangeArrowheads="1"/>
          </p:cNvSpPr>
          <p:nvPr>
            <p:ph type="ctrTitle" sz="quarter"/>
          </p:nvPr>
        </p:nvSpPr>
        <p:spPr>
          <a:xfrm>
            <a:off x="0" y="2088180"/>
            <a:ext cx="9144000" cy="844519"/>
          </a:xfrm>
          <a:prstGeom prst="rect">
            <a:avLst/>
          </a:prstGeom>
        </p:spPr>
        <p:txBody>
          <a:bodyPr lIns="74343" tIns="37172" rIns="74343" bIns="37172" anchor="ctr"/>
          <a:lstStyle>
            <a:lvl1pPr>
              <a:defRPr sz="5400" b="0" i="0" smtClean="0">
                <a:effectLst/>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33815" name="Rectangle 23"/>
          <p:cNvSpPr>
            <a:spLocks noGrp="1" noChangeArrowheads="1"/>
          </p:cNvSpPr>
          <p:nvPr>
            <p:ph type="subTitle" sz="quarter" idx="1"/>
          </p:nvPr>
        </p:nvSpPr>
        <p:spPr>
          <a:xfrm>
            <a:off x="2027767" y="3684627"/>
            <a:ext cx="5088466" cy="574488"/>
          </a:xfrm>
          <a:prstGeom prst="rect">
            <a:avLst/>
          </a:prstGeom>
        </p:spPr>
        <p:txBody>
          <a:bodyPr lIns="74343" tIns="37172" rIns="74343" bIns="37172" anchor="ctr"/>
          <a:lstStyle>
            <a:lvl1pPr marL="0" indent="0" algn="ctr">
              <a:buFontTx/>
              <a:buNone/>
              <a:defRPr sz="2000" b="0" i="0" smtClean="0">
                <a:latin typeface="Mongolian Baiti" panose="03000500000000000000" pitchFamily="66" charset="0"/>
                <a:cs typeface="Mongolian Baiti" panose="03000500000000000000" pitchFamily="66" charset="0"/>
              </a:defRPr>
            </a:lvl1pPr>
          </a:lstStyle>
          <a:p>
            <a:r>
              <a:rPr lang="en-US"/>
              <a:t>Click to edit Master subtitle style</a:t>
            </a:r>
            <a:endParaRPr lang="en-US" dirty="0"/>
          </a:p>
        </p:txBody>
      </p:sp>
      <p:sp>
        <p:nvSpPr>
          <p:cNvPr id="8" name="TextBox 7"/>
          <p:cNvSpPr txBox="1"/>
          <p:nvPr userDrawn="1"/>
        </p:nvSpPr>
        <p:spPr>
          <a:xfrm>
            <a:off x="419480" y="4121553"/>
            <a:ext cx="2926578" cy="275125"/>
          </a:xfrm>
          <a:prstGeom prst="rect">
            <a:avLst/>
          </a:prstGeom>
          <a:noFill/>
        </p:spPr>
        <p:txBody>
          <a:bodyPr wrap="square" lIns="74343" tIns="37172" rIns="74343" bIns="37172" rtlCol="0">
            <a:spAutoFit/>
          </a:bodyPr>
          <a:lstStyle/>
          <a:p>
            <a:pPr algn="r" defTabSz="914247" eaLnBrk="0" fontAlgn="base" hangingPunct="0">
              <a:spcBef>
                <a:spcPct val="0"/>
              </a:spcBef>
              <a:spcAft>
                <a:spcPct val="0"/>
              </a:spcAft>
            </a:pPr>
            <a:endParaRPr lang="en-US" sz="1300">
              <a:solidFill>
                <a:srgbClr val="000000"/>
              </a:solidFill>
              <a:latin typeface="Times New Roman" pitchFamily="18" charset="0"/>
            </a:endParaRPr>
          </a:p>
        </p:txBody>
      </p:sp>
      <p:pic>
        <p:nvPicPr>
          <p:cNvPr id="13" name="Picture 12" descr="AU Slide Template.bmp"/>
          <p:cNvPicPr>
            <a:picLocks noChangeAspect="1"/>
          </p:cNvPicPr>
          <p:nvPr userDrawn="1"/>
        </p:nvPicPr>
        <p:blipFill rotWithShape="1">
          <a:blip r:embed="rId2"/>
          <a:srcRect r="12778" b="78601"/>
          <a:stretch/>
        </p:blipFill>
        <p:spPr>
          <a:xfrm>
            <a:off x="0" y="0"/>
            <a:ext cx="7975600" cy="1100667"/>
          </a:xfrm>
          <a:prstGeom prst="rect">
            <a:avLst/>
          </a:prstGeom>
        </p:spPr>
      </p:pic>
    </p:spTree>
    <p:extLst>
      <p:ext uri="{BB962C8B-B14F-4D97-AF65-F5344CB8AC3E}">
        <p14:creationId xmlns:p14="http://schemas.microsoft.com/office/powerpoint/2010/main" val="46676676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792" y="1059213"/>
            <a:ext cx="3691391" cy="495738"/>
          </a:xfrm>
          <a:prstGeom prst="rect">
            <a:avLst/>
          </a:prstGeom>
        </p:spPr>
        <p:txBody>
          <a:bodyPr anchor="ctr"/>
          <a:lstStyle>
            <a:lvl1pPr algn="l">
              <a:defRPr sz="2300" b="1">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3" name="Content Placeholder 2"/>
          <p:cNvSpPr>
            <a:spLocks noGrp="1"/>
          </p:cNvSpPr>
          <p:nvPr>
            <p:ph idx="1"/>
          </p:nvPr>
        </p:nvSpPr>
        <p:spPr>
          <a:xfrm>
            <a:off x="3943082" y="1059212"/>
            <a:ext cx="5033715"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792" y="1554951"/>
            <a:ext cx="3691391" cy="3346233"/>
          </a:xfrm>
          <a:prstGeom prst="rect">
            <a:avLst/>
          </a:prstGeom>
        </p:spPr>
        <p:txBody>
          <a:bodyPr/>
          <a:lstStyle>
            <a:lvl1pPr marL="0" indent="0">
              <a:buNone/>
              <a:defRPr sz="1600">
                <a:latin typeface="Mongolian Baiti" panose="03000500000000000000" pitchFamily="66" charset="0"/>
                <a:cs typeface="Mongolian Baiti" panose="03000500000000000000" pitchFamily="66" charset="0"/>
              </a:defRPr>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a:t>Edit Master text styles</a:t>
            </a:r>
          </a:p>
        </p:txBody>
      </p:sp>
      <p:sp>
        <p:nvSpPr>
          <p:cNvPr id="7" name="Title 1"/>
          <p:cNvSpPr txBox="1">
            <a:spLocks/>
          </p:cNvSpPr>
          <p:nvPr userDrawn="1"/>
        </p:nvSpPr>
        <p:spPr>
          <a:xfrm>
            <a:off x="1651000" y="61326"/>
            <a:ext cx="6233116" cy="868051"/>
          </a:xfrm>
          <a:prstGeom prst="rect">
            <a:avLst/>
          </a:prstGeom>
        </p:spPr>
        <p:txBody>
          <a:bodyPr anchor="ctr"/>
          <a:lstStyle>
            <a:lvl1pPr algn="ctr" defTabSz="457085" rtl="0" eaLnBrk="1" latinLnBrk="0" hangingPunct="1">
              <a:spcBef>
                <a:spcPct val="0"/>
              </a:spcBef>
              <a:buNone/>
              <a:defRPr sz="2900" kern="1200">
                <a:solidFill>
                  <a:schemeClr val="bg1"/>
                </a:solidFill>
                <a:latin typeface="Mongolian Baiti" panose="03000500000000000000" pitchFamily="66" charset="0"/>
                <a:ea typeface="+mj-ea"/>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2905739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7905" y="4166048"/>
            <a:ext cx="5872668" cy="312493"/>
          </a:xfrm>
          <a:prstGeom prst="rect">
            <a:avLst/>
          </a:prstGeom>
        </p:spPr>
        <p:txBody>
          <a:bodyPr anchor="ctr" anchorCtr="1"/>
          <a:lstStyle>
            <a:lvl1pPr algn="l">
              <a:defRPr sz="2300" b="1">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3" name="Picture Placeholder 2"/>
          <p:cNvSpPr>
            <a:spLocks noGrp="1"/>
          </p:cNvSpPr>
          <p:nvPr>
            <p:ph type="pic" idx="1"/>
          </p:nvPr>
        </p:nvSpPr>
        <p:spPr>
          <a:xfrm>
            <a:off x="1677905" y="1067680"/>
            <a:ext cx="5872668" cy="3098364"/>
          </a:xfrm>
          <a:prstGeom prst="rect">
            <a:avLst/>
          </a:prstGeom>
        </p:spPr>
        <p:txBody>
          <a:bodyPr/>
          <a:lstStyle>
            <a:lvl1pPr marL="0" indent="0">
              <a:buNone/>
              <a:defRPr sz="2300">
                <a:latin typeface="Mongolian Baiti" panose="03000500000000000000" pitchFamily="66" charset="0"/>
                <a:cs typeface="Mongolian Baiti" panose="03000500000000000000" pitchFamily="66" charset="0"/>
              </a:defRPr>
            </a:lvl1pPr>
            <a:lvl2pPr marL="371723" indent="0">
              <a:buNone/>
              <a:defRPr sz="2400"/>
            </a:lvl2pPr>
            <a:lvl3pPr marL="743448" indent="0">
              <a:buNone/>
              <a:defRPr sz="2000"/>
            </a:lvl3pPr>
            <a:lvl4pPr marL="1115168" indent="0">
              <a:buNone/>
              <a:defRPr sz="1600"/>
            </a:lvl4pPr>
            <a:lvl5pPr marL="1486892" indent="0">
              <a:buNone/>
              <a:defRPr sz="1600"/>
            </a:lvl5pPr>
            <a:lvl6pPr marL="1858615" indent="0">
              <a:buNone/>
              <a:defRPr sz="1600"/>
            </a:lvl6pPr>
            <a:lvl7pPr marL="2230341" indent="0">
              <a:buNone/>
              <a:defRPr sz="1600"/>
            </a:lvl7pPr>
            <a:lvl8pPr marL="2602064" indent="0">
              <a:buNone/>
              <a:defRPr sz="1600"/>
            </a:lvl8pPr>
            <a:lvl9pPr marL="2973786"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1677905" y="4475885"/>
            <a:ext cx="5872668" cy="433771"/>
          </a:xfrm>
          <a:prstGeom prst="rect">
            <a:avLst/>
          </a:prstGeom>
        </p:spPr>
        <p:txBody>
          <a:bodyPr lIns="148803" tIns="148803" rIns="148803" bIns="148803" anchor="ctr" anchorCtr="1">
            <a:normAutofit/>
          </a:bodyPr>
          <a:lstStyle>
            <a:lvl1pPr marL="0" indent="0">
              <a:buNone/>
              <a:defRPr sz="2000">
                <a:latin typeface="Mongolian Baiti" panose="03000500000000000000" pitchFamily="66" charset="0"/>
                <a:cs typeface="Mongolian Baiti" panose="03000500000000000000" pitchFamily="66" charset="0"/>
              </a:defRPr>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a:t>Edit Master text styles</a:t>
            </a:r>
          </a:p>
        </p:txBody>
      </p:sp>
      <p:sp>
        <p:nvSpPr>
          <p:cNvPr id="7" name="Title 1"/>
          <p:cNvSpPr txBox="1">
            <a:spLocks/>
          </p:cNvSpPr>
          <p:nvPr userDrawn="1"/>
        </p:nvSpPr>
        <p:spPr>
          <a:xfrm>
            <a:off x="1651000" y="61326"/>
            <a:ext cx="6233116" cy="868051"/>
          </a:xfrm>
          <a:prstGeom prst="rect">
            <a:avLst/>
          </a:prstGeom>
        </p:spPr>
        <p:txBody>
          <a:bodyPr anchor="ctr"/>
          <a:lstStyle>
            <a:lvl1pPr algn="ctr" defTabSz="457085" rtl="0" eaLnBrk="1" latinLnBrk="0" hangingPunct="1">
              <a:spcBef>
                <a:spcPct val="0"/>
              </a:spcBef>
              <a:buNone/>
              <a:defRPr sz="2900" kern="1200">
                <a:solidFill>
                  <a:schemeClr val="bg1"/>
                </a:solidFill>
                <a:latin typeface="Mongolian Baiti" panose="03000500000000000000" pitchFamily="66" charset="0"/>
                <a:ea typeface="+mj-ea"/>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488270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813" name="Rectangle 21"/>
          <p:cNvSpPr>
            <a:spLocks noGrp="1" noChangeArrowheads="1"/>
          </p:cNvSpPr>
          <p:nvPr>
            <p:ph type="ctrTitle" sz="quarter"/>
          </p:nvPr>
        </p:nvSpPr>
        <p:spPr>
          <a:xfrm>
            <a:off x="0" y="2088180"/>
            <a:ext cx="9144000" cy="844519"/>
          </a:xfrm>
          <a:prstGeom prst="rect">
            <a:avLst/>
          </a:prstGeom>
        </p:spPr>
        <p:txBody>
          <a:bodyPr lIns="74343" tIns="37172" rIns="74343" bIns="37172" anchor="ctr"/>
          <a:lstStyle>
            <a:lvl1pPr>
              <a:defRPr sz="5400" b="0" i="0" smtClean="0">
                <a:effectLst/>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3815" name="Rectangle 23"/>
          <p:cNvSpPr>
            <a:spLocks noGrp="1" noChangeArrowheads="1"/>
          </p:cNvSpPr>
          <p:nvPr>
            <p:ph type="subTitle" sz="quarter" idx="1"/>
          </p:nvPr>
        </p:nvSpPr>
        <p:spPr>
          <a:xfrm>
            <a:off x="2027767" y="3684627"/>
            <a:ext cx="5088466" cy="574488"/>
          </a:xfrm>
          <a:prstGeom prst="rect">
            <a:avLst/>
          </a:prstGeom>
        </p:spPr>
        <p:txBody>
          <a:bodyPr lIns="74343" tIns="37172" rIns="74343" bIns="37172" anchor="ctr"/>
          <a:lstStyle>
            <a:lvl1pPr marL="0" indent="0" algn="ctr">
              <a:buFontTx/>
              <a:buNone/>
              <a:defRPr sz="2000" b="0" i="0" smtClean="0">
                <a:latin typeface="Mongolian Baiti" panose="03000500000000000000" pitchFamily="66" charset="0"/>
                <a:cs typeface="Mongolian Baiti" panose="03000500000000000000" pitchFamily="66" charset="0"/>
              </a:defRPr>
            </a:lvl1pPr>
          </a:lstStyle>
          <a:p>
            <a:r>
              <a:rPr lang="en-US"/>
              <a:t>Click to edit Master subtitle style</a:t>
            </a:r>
            <a:endParaRPr lang="en-US" dirty="0"/>
          </a:p>
        </p:txBody>
      </p:sp>
      <p:sp>
        <p:nvSpPr>
          <p:cNvPr id="8" name="TextBox 7"/>
          <p:cNvSpPr txBox="1"/>
          <p:nvPr userDrawn="1"/>
        </p:nvSpPr>
        <p:spPr>
          <a:xfrm>
            <a:off x="419480" y="4121553"/>
            <a:ext cx="2926578" cy="275125"/>
          </a:xfrm>
          <a:prstGeom prst="rect">
            <a:avLst/>
          </a:prstGeom>
          <a:noFill/>
        </p:spPr>
        <p:txBody>
          <a:bodyPr wrap="square" lIns="74343" tIns="37172" rIns="74343" bIns="37172" rtlCol="0">
            <a:spAutoFit/>
          </a:bodyPr>
          <a:lstStyle/>
          <a:p>
            <a:pPr algn="r" defTabSz="914247" eaLnBrk="0" fontAlgn="base" hangingPunct="0">
              <a:spcBef>
                <a:spcPct val="0"/>
              </a:spcBef>
              <a:spcAft>
                <a:spcPct val="0"/>
              </a:spcAft>
            </a:pPr>
            <a:endParaRPr lang="en-US" sz="1300">
              <a:solidFill>
                <a:srgbClr val="000000"/>
              </a:solidFill>
              <a:latin typeface="Times New Roman" pitchFamily="18" charset="0"/>
            </a:endParaRPr>
          </a:p>
        </p:txBody>
      </p:sp>
      <p:pic>
        <p:nvPicPr>
          <p:cNvPr id="13" name="Picture 12" descr="AU Slide Template.bmp"/>
          <p:cNvPicPr>
            <a:picLocks noChangeAspect="1"/>
          </p:cNvPicPr>
          <p:nvPr userDrawn="1"/>
        </p:nvPicPr>
        <p:blipFill rotWithShape="1">
          <a:blip r:embed="rId2"/>
          <a:srcRect r="12778" b="78601"/>
          <a:stretch/>
        </p:blipFill>
        <p:spPr>
          <a:xfrm>
            <a:off x="0" y="0"/>
            <a:ext cx="7975600" cy="1100667"/>
          </a:xfrm>
          <a:prstGeom prst="rect">
            <a:avLst/>
          </a:prstGeom>
        </p:spPr>
      </p:pic>
    </p:spTree>
    <p:extLst>
      <p:ext uri="{BB962C8B-B14F-4D97-AF65-F5344CB8AC3E}">
        <p14:creationId xmlns:p14="http://schemas.microsoft.com/office/powerpoint/2010/main" val="360520061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lgn="l">
              <a:defRPr sz="4800">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lgn="l">
              <a:buNone/>
              <a:defRPr sz="2400">
                <a:solidFill>
                  <a:schemeClr val="tx1">
                    <a:tint val="75000"/>
                  </a:schemeClr>
                </a:solidFill>
                <a:latin typeface="Mongolian Baiti" panose="03000500000000000000" pitchFamily="66" charset="0"/>
                <a:cs typeface="Mongolian Baiti" panose="03000500000000000000" pitchFamily="66"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66E5751-426A-4AC8-B1CA-F26049CFCC2F}" type="datetimeFigureOut">
              <a:rPr lang="en-US" smtClean="0"/>
              <a:t>5/18/2022</a:t>
            </a:fld>
            <a:endParaRPr lang="en-US"/>
          </a:p>
        </p:txBody>
      </p:sp>
      <p:sp>
        <p:nvSpPr>
          <p:cNvPr id="6" name="Slide Number Placeholder 5"/>
          <p:cNvSpPr>
            <a:spLocks noGrp="1"/>
          </p:cNvSpPr>
          <p:nvPr>
            <p:ph type="sldNum" sz="quarter" idx="12"/>
          </p:nvPr>
        </p:nvSpPr>
        <p:spPr/>
        <p:txBody>
          <a:bodyPr/>
          <a:lstStyle/>
          <a:p>
            <a:fld id="{33E4A3AA-4C60-4242-86DD-0726004B25FA}" type="slidenum">
              <a:rPr lang="en-US" smtClean="0"/>
              <a:t>‹#›</a:t>
            </a:fld>
            <a:endParaRPr lang="en-US"/>
          </a:p>
        </p:txBody>
      </p:sp>
    </p:spTree>
    <p:extLst>
      <p:ext uri="{BB962C8B-B14F-4D97-AF65-F5344CB8AC3E}">
        <p14:creationId xmlns:p14="http://schemas.microsoft.com/office/powerpoint/2010/main" val="116232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6" name="Content Placeholder 2"/>
          <p:cNvSpPr>
            <a:spLocks noGrp="1"/>
          </p:cNvSpPr>
          <p:nvPr>
            <p:ph sz="half" idx="1"/>
          </p:nvPr>
        </p:nvSpPr>
        <p:spPr>
          <a:xfrm>
            <a:off x="167789" y="1067679"/>
            <a:ext cx="8832277"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4152510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 name="Content Placeholder 2"/>
          <p:cNvSpPr>
            <a:spLocks noGrp="1"/>
          </p:cNvSpPr>
          <p:nvPr>
            <p:ph sz="half" idx="1"/>
          </p:nvPr>
        </p:nvSpPr>
        <p:spPr>
          <a:xfrm>
            <a:off x="167790" y="1067679"/>
            <a:ext cx="4530344"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782037" y="1067680"/>
            <a:ext cx="4194763" cy="1920986"/>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4782036" y="2988665"/>
            <a:ext cx="4194763" cy="1920986"/>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3C8668B-4EEC-4301-AF5E-839734F67AB1}" type="datetimeFigureOut">
              <a:rPr lang="en-US" smtClean="0"/>
              <a:t>5/18/2022</a:t>
            </a:fld>
            <a:endParaRPr lang="en-US"/>
          </a:p>
        </p:txBody>
      </p:sp>
      <p:sp>
        <p:nvSpPr>
          <p:cNvPr id="9" name="Slide Number Placeholder 8"/>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706997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3" y="1067679"/>
            <a:ext cx="5788772"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040457" y="1067679"/>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Click to edit Master text styles</a:t>
            </a:r>
          </a:p>
          <a:p>
            <a:pPr lvl="1"/>
            <a:r>
              <a:rPr lang="en-US"/>
              <a:t>Second level</a:t>
            </a:r>
          </a:p>
        </p:txBody>
      </p:sp>
      <p:sp>
        <p:nvSpPr>
          <p:cNvPr id="8" name="Content Placeholder 3"/>
          <p:cNvSpPr>
            <a:spLocks noGrp="1"/>
          </p:cNvSpPr>
          <p:nvPr>
            <p:ph sz="quarter" idx="11"/>
          </p:nvPr>
        </p:nvSpPr>
        <p:spPr>
          <a:xfrm>
            <a:off x="6040458" y="2368992"/>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Click to edit Master text styles</a:t>
            </a:r>
          </a:p>
          <a:p>
            <a:pPr lvl="1"/>
            <a:r>
              <a:rPr lang="en-US"/>
              <a:t>Second level</a:t>
            </a:r>
          </a:p>
        </p:txBody>
      </p:sp>
      <p:sp>
        <p:nvSpPr>
          <p:cNvPr id="9" name="Content Placeholder 3"/>
          <p:cNvSpPr>
            <a:spLocks noGrp="1"/>
          </p:cNvSpPr>
          <p:nvPr>
            <p:ph sz="quarter" idx="12"/>
          </p:nvPr>
        </p:nvSpPr>
        <p:spPr>
          <a:xfrm>
            <a:off x="6040458" y="3670305"/>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Click to edit Master text styles</a:t>
            </a:r>
          </a:p>
          <a:p>
            <a:pPr lvl="1"/>
            <a:r>
              <a:rPr lang="en-US"/>
              <a:t>Second level</a:t>
            </a:r>
          </a:p>
        </p:txBody>
      </p:sp>
      <p:sp>
        <p:nvSpPr>
          <p:cNvPr id="10"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5" name="Date Placeholder 4"/>
          <p:cNvSpPr>
            <a:spLocks noGrp="1"/>
          </p:cNvSpPr>
          <p:nvPr>
            <p:ph type="dt" sz="half" idx="13"/>
          </p:nvPr>
        </p:nvSpPr>
        <p:spPr/>
        <p:txBody>
          <a:bodyPr/>
          <a:lstStyle/>
          <a:p>
            <a:fld id="{83C8668B-4EEC-4301-AF5E-839734F67AB1}" type="datetimeFigureOut">
              <a:rPr lang="en-US" smtClean="0"/>
              <a:t>5/18/2022</a:t>
            </a:fld>
            <a:endParaRPr lang="en-US"/>
          </a:p>
        </p:txBody>
      </p:sp>
      <p:sp>
        <p:nvSpPr>
          <p:cNvPr id="7" name="Slide Number Placeholder 6"/>
          <p:cNvSpPr>
            <a:spLocks noGrp="1"/>
          </p:cNvSpPr>
          <p:nvPr>
            <p:ph type="sldNum" sz="quarter" idx="14"/>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321947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4" y="1067679"/>
            <a:ext cx="4362553"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4249" y="1067679"/>
            <a:ext cx="4362553"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833225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487" y="1067680"/>
            <a:ext cx="4362553" cy="495738"/>
          </a:xfrm>
          <a:prstGeom prst="rect">
            <a:avLst/>
          </a:prstGeom>
        </p:spPr>
        <p:txBody>
          <a:bodyPr anchor="ctr"/>
          <a:lstStyle>
            <a:lvl1pPr marL="0" indent="0">
              <a:buNone/>
              <a:defRPr sz="2000" b="1">
                <a:latin typeface="Mongolian Baiti" panose="03000500000000000000" pitchFamily="66" charset="0"/>
                <a:cs typeface="Mongolian Baiti" panose="03000500000000000000" pitchFamily="66" charset="0"/>
              </a:defRPr>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dirty="0"/>
              <a:t>Click to edit Master text styles</a:t>
            </a:r>
          </a:p>
        </p:txBody>
      </p:sp>
      <p:sp>
        <p:nvSpPr>
          <p:cNvPr id="4" name="Content Placeholder 3"/>
          <p:cNvSpPr>
            <a:spLocks noGrp="1"/>
          </p:cNvSpPr>
          <p:nvPr>
            <p:ph sz="half" idx="2"/>
          </p:nvPr>
        </p:nvSpPr>
        <p:spPr>
          <a:xfrm>
            <a:off x="162494" y="1563419"/>
            <a:ext cx="4362553" cy="3346233"/>
          </a:xfrm>
          <a:prstGeom prst="rect">
            <a:avLst/>
          </a:prstGeom>
        </p:spPr>
        <p:txBody>
          <a:bodyPr/>
          <a:lstStyle>
            <a:lvl1pPr>
              <a:defRPr sz="2000">
                <a:latin typeface="Mongolian Baiti" panose="03000500000000000000" pitchFamily="66" charset="0"/>
                <a:cs typeface="Mongolian Baiti" panose="03000500000000000000" pitchFamily="66" charset="0"/>
              </a:defRPr>
            </a:lvl1pPr>
            <a:lvl2pPr>
              <a:defRPr sz="16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14249" y="1067680"/>
            <a:ext cx="4362553" cy="495738"/>
          </a:xfrm>
          <a:prstGeom prst="rect">
            <a:avLst/>
          </a:prstGeom>
        </p:spPr>
        <p:txBody>
          <a:bodyPr anchor="ctr"/>
          <a:lstStyle>
            <a:lvl1pPr marL="0" indent="0">
              <a:buNone/>
              <a:defRPr sz="2000" b="1">
                <a:latin typeface="Mongolian Baiti" panose="03000500000000000000" pitchFamily="66" charset="0"/>
                <a:cs typeface="Mongolian Baiti" panose="03000500000000000000" pitchFamily="66" charset="0"/>
              </a:defRPr>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14249" y="1563419"/>
            <a:ext cx="4362553" cy="3346233"/>
          </a:xfrm>
          <a:prstGeom prst="rect">
            <a:avLst/>
          </a:prstGeom>
        </p:spPr>
        <p:txBody>
          <a:bodyPr/>
          <a:lstStyle>
            <a:lvl1pPr>
              <a:defRPr sz="2000">
                <a:latin typeface="Mongolian Baiti" panose="03000500000000000000" pitchFamily="66" charset="0"/>
                <a:cs typeface="Mongolian Baiti" panose="03000500000000000000" pitchFamily="66" charset="0"/>
              </a:defRPr>
            </a:lvl1pPr>
            <a:lvl2pPr>
              <a:defRPr sz="16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2" name="Date Placeholder 1"/>
          <p:cNvSpPr>
            <a:spLocks noGrp="1"/>
          </p:cNvSpPr>
          <p:nvPr>
            <p:ph type="dt" sz="half" idx="10"/>
          </p:nvPr>
        </p:nvSpPr>
        <p:spPr/>
        <p:txBody>
          <a:bodyPr/>
          <a:lstStyle/>
          <a:p>
            <a:fld id="{83C8668B-4EEC-4301-AF5E-839734F67AB1}" type="datetimeFigureOut">
              <a:rPr lang="en-US" smtClean="0"/>
              <a:t>5/18/2022</a:t>
            </a:fld>
            <a:endParaRPr lang="en-US"/>
          </a:p>
        </p:txBody>
      </p:sp>
      <p:sp>
        <p:nvSpPr>
          <p:cNvPr id="11" name="Slide Number Placeholder 10"/>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585847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6" name="Date Placeholder 5"/>
          <p:cNvSpPr>
            <a:spLocks noGrp="1"/>
          </p:cNvSpPr>
          <p:nvPr>
            <p:ph type="dt" sz="half" idx="10"/>
          </p:nvPr>
        </p:nvSpPr>
        <p:spPr/>
        <p:txBody>
          <a:bodyPr/>
          <a:lstStyle/>
          <a:p>
            <a:fld id="{83C8668B-4EEC-4301-AF5E-839734F67AB1}" type="datetimeFigureOut">
              <a:rPr lang="en-US" smtClean="0"/>
              <a:t>5/18/2022</a:t>
            </a:fld>
            <a:endParaRPr lang="en-US"/>
          </a:p>
        </p:txBody>
      </p:sp>
      <p:sp>
        <p:nvSpPr>
          <p:cNvPr id="7" name="Slide Number Placeholder 6"/>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399493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lgn="l">
              <a:defRPr sz="4800">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lgn="l">
              <a:buNone/>
              <a:defRPr sz="2400">
                <a:solidFill>
                  <a:schemeClr val="tx1">
                    <a:tint val="75000"/>
                  </a:schemeClr>
                </a:solidFill>
                <a:latin typeface="Mongolian Baiti" panose="03000500000000000000" pitchFamily="66" charset="0"/>
                <a:cs typeface="Mongolian Baiti" panose="03000500000000000000" pitchFamily="66"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6E5751-426A-4AC8-B1CA-F26049CFCC2F}" type="datetimeFigureOut">
              <a:rPr lang="en-US" smtClean="0"/>
              <a:t>5/18/2022</a:t>
            </a:fld>
            <a:endParaRPr lang="en-US"/>
          </a:p>
        </p:txBody>
      </p:sp>
      <p:sp>
        <p:nvSpPr>
          <p:cNvPr id="6" name="Slide Number Placeholder 5"/>
          <p:cNvSpPr>
            <a:spLocks noGrp="1"/>
          </p:cNvSpPr>
          <p:nvPr>
            <p:ph type="sldNum" sz="quarter" idx="12"/>
          </p:nvPr>
        </p:nvSpPr>
        <p:spPr/>
        <p:txBody>
          <a:bodyPr/>
          <a:lstStyle/>
          <a:p>
            <a:fld id="{33E4A3AA-4C60-4242-86DD-0726004B25FA}" type="slidenum">
              <a:rPr lang="en-US" smtClean="0"/>
              <a:t>‹#›</a:t>
            </a:fld>
            <a:endParaRPr lang="en-US"/>
          </a:p>
        </p:txBody>
      </p:sp>
    </p:spTree>
    <p:extLst>
      <p:ext uri="{BB962C8B-B14F-4D97-AF65-F5344CB8AC3E}">
        <p14:creationId xmlns:p14="http://schemas.microsoft.com/office/powerpoint/2010/main" val="69656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C8668B-4EEC-4301-AF5E-839734F67AB1}" type="datetimeFigureOut">
              <a:rPr lang="en-US" smtClean="0"/>
              <a:t>5/18/2022</a:t>
            </a:fld>
            <a:endParaRPr lang="en-US"/>
          </a:p>
        </p:txBody>
      </p:sp>
      <p:sp>
        <p:nvSpPr>
          <p:cNvPr id="4" name="Slide Number Placeholder 3"/>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2829944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792" y="1059213"/>
            <a:ext cx="3691391" cy="495738"/>
          </a:xfrm>
          <a:prstGeom prst="rect">
            <a:avLst/>
          </a:prstGeom>
        </p:spPr>
        <p:txBody>
          <a:bodyPr anchor="ctr"/>
          <a:lstStyle>
            <a:lvl1pPr algn="l">
              <a:defRPr sz="2300" b="1">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 name="Content Placeholder 2"/>
          <p:cNvSpPr>
            <a:spLocks noGrp="1"/>
          </p:cNvSpPr>
          <p:nvPr>
            <p:ph idx="1"/>
          </p:nvPr>
        </p:nvSpPr>
        <p:spPr>
          <a:xfrm>
            <a:off x="3943082" y="1059212"/>
            <a:ext cx="5033715"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792" y="1554951"/>
            <a:ext cx="3691391" cy="3346233"/>
          </a:xfrm>
          <a:prstGeom prst="rect">
            <a:avLst/>
          </a:prstGeom>
        </p:spPr>
        <p:txBody>
          <a:bodyPr/>
          <a:lstStyle>
            <a:lvl1pPr marL="0" indent="0">
              <a:buNone/>
              <a:defRPr sz="1600">
                <a:latin typeface="Mongolian Baiti" panose="03000500000000000000" pitchFamily="66" charset="0"/>
                <a:cs typeface="Mongolian Baiti" panose="03000500000000000000" pitchFamily="66" charset="0"/>
              </a:defRPr>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dirty="0"/>
              <a:t>Click to edit Master text styles</a:t>
            </a:r>
          </a:p>
        </p:txBody>
      </p:sp>
      <p:sp>
        <p:nvSpPr>
          <p:cNvPr id="7" name="Title 1"/>
          <p:cNvSpPr txBox="1">
            <a:spLocks/>
          </p:cNvSpPr>
          <p:nvPr userDrawn="1"/>
        </p:nvSpPr>
        <p:spPr>
          <a:xfrm>
            <a:off x="1651000" y="61326"/>
            <a:ext cx="6233116" cy="868051"/>
          </a:xfrm>
          <a:prstGeom prst="rect">
            <a:avLst/>
          </a:prstGeom>
        </p:spPr>
        <p:txBody>
          <a:bodyPr anchor="ctr"/>
          <a:lstStyle>
            <a:lvl1pPr algn="ctr" defTabSz="457085" rtl="0" eaLnBrk="1" latinLnBrk="0" hangingPunct="1">
              <a:spcBef>
                <a:spcPct val="0"/>
              </a:spcBef>
              <a:buNone/>
              <a:defRPr sz="2900" kern="1200">
                <a:solidFill>
                  <a:schemeClr val="bg1"/>
                </a:solidFill>
                <a:latin typeface="Mongolian Baiti" panose="03000500000000000000" pitchFamily="66" charset="0"/>
                <a:ea typeface="+mj-ea"/>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3844119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7905" y="4166048"/>
            <a:ext cx="5872668" cy="312493"/>
          </a:xfrm>
          <a:prstGeom prst="rect">
            <a:avLst/>
          </a:prstGeom>
        </p:spPr>
        <p:txBody>
          <a:bodyPr anchor="ctr" anchorCtr="1"/>
          <a:lstStyle>
            <a:lvl1pPr algn="l">
              <a:defRPr sz="2300" b="1">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3" name="Picture Placeholder 2"/>
          <p:cNvSpPr>
            <a:spLocks noGrp="1"/>
          </p:cNvSpPr>
          <p:nvPr>
            <p:ph type="pic" idx="1"/>
          </p:nvPr>
        </p:nvSpPr>
        <p:spPr>
          <a:xfrm>
            <a:off x="1677905" y="1067680"/>
            <a:ext cx="5872668" cy="3098364"/>
          </a:xfrm>
          <a:prstGeom prst="rect">
            <a:avLst/>
          </a:prstGeom>
        </p:spPr>
        <p:txBody>
          <a:bodyPr/>
          <a:lstStyle>
            <a:lvl1pPr marL="0" indent="0">
              <a:buNone/>
              <a:defRPr sz="2300">
                <a:latin typeface="Mongolian Baiti" panose="03000500000000000000" pitchFamily="66" charset="0"/>
                <a:cs typeface="Mongolian Baiti" panose="03000500000000000000" pitchFamily="66" charset="0"/>
              </a:defRPr>
            </a:lvl1pPr>
            <a:lvl2pPr marL="371723" indent="0">
              <a:buNone/>
              <a:defRPr sz="2400"/>
            </a:lvl2pPr>
            <a:lvl3pPr marL="743448" indent="0">
              <a:buNone/>
              <a:defRPr sz="2000"/>
            </a:lvl3pPr>
            <a:lvl4pPr marL="1115168" indent="0">
              <a:buNone/>
              <a:defRPr sz="1600"/>
            </a:lvl4pPr>
            <a:lvl5pPr marL="1486892" indent="0">
              <a:buNone/>
              <a:defRPr sz="1600"/>
            </a:lvl5pPr>
            <a:lvl6pPr marL="1858615" indent="0">
              <a:buNone/>
              <a:defRPr sz="1600"/>
            </a:lvl6pPr>
            <a:lvl7pPr marL="2230341" indent="0">
              <a:buNone/>
              <a:defRPr sz="1600"/>
            </a:lvl7pPr>
            <a:lvl8pPr marL="2602064" indent="0">
              <a:buNone/>
              <a:defRPr sz="1600"/>
            </a:lvl8pPr>
            <a:lvl9pPr marL="2973786"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1677905" y="4475885"/>
            <a:ext cx="5872668" cy="433771"/>
          </a:xfrm>
          <a:prstGeom prst="rect">
            <a:avLst/>
          </a:prstGeom>
        </p:spPr>
        <p:txBody>
          <a:bodyPr lIns="148803" tIns="148803" rIns="148803" bIns="148803" anchor="ctr" anchorCtr="1">
            <a:normAutofit/>
          </a:bodyPr>
          <a:lstStyle>
            <a:lvl1pPr marL="0" indent="0">
              <a:buNone/>
              <a:defRPr sz="2000">
                <a:latin typeface="Mongolian Baiti" panose="03000500000000000000" pitchFamily="66" charset="0"/>
                <a:cs typeface="Mongolian Baiti" panose="03000500000000000000" pitchFamily="66" charset="0"/>
              </a:defRPr>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a:t>Click to edit Master text styles</a:t>
            </a:r>
          </a:p>
        </p:txBody>
      </p:sp>
      <p:sp>
        <p:nvSpPr>
          <p:cNvPr id="7" name="Title 1"/>
          <p:cNvSpPr txBox="1">
            <a:spLocks/>
          </p:cNvSpPr>
          <p:nvPr userDrawn="1"/>
        </p:nvSpPr>
        <p:spPr>
          <a:xfrm>
            <a:off x="1651000" y="61326"/>
            <a:ext cx="6233116" cy="868051"/>
          </a:xfrm>
          <a:prstGeom prst="rect">
            <a:avLst/>
          </a:prstGeom>
        </p:spPr>
        <p:txBody>
          <a:bodyPr anchor="ctr"/>
          <a:lstStyle>
            <a:lvl1pPr algn="ctr" defTabSz="457085" rtl="0" eaLnBrk="1" latinLnBrk="0" hangingPunct="1">
              <a:spcBef>
                <a:spcPct val="0"/>
              </a:spcBef>
              <a:buNone/>
              <a:defRPr sz="2900" kern="1200">
                <a:solidFill>
                  <a:schemeClr val="bg1"/>
                </a:solidFill>
                <a:latin typeface="Mongolian Baiti" panose="03000500000000000000" pitchFamily="66" charset="0"/>
                <a:ea typeface="+mj-ea"/>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18030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813" name="Rectangle 21"/>
          <p:cNvSpPr>
            <a:spLocks noGrp="1" noChangeArrowheads="1"/>
          </p:cNvSpPr>
          <p:nvPr>
            <p:ph type="ctrTitle" sz="quarter"/>
          </p:nvPr>
        </p:nvSpPr>
        <p:spPr>
          <a:xfrm>
            <a:off x="0" y="2088180"/>
            <a:ext cx="9144000" cy="844519"/>
          </a:xfrm>
          <a:prstGeom prst="rect">
            <a:avLst/>
          </a:prstGeom>
        </p:spPr>
        <p:txBody>
          <a:bodyPr lIns="74343" tIns="37172" rIns="74343" bIns="37172" anchor="ctr"/>
          <a:lstStyle>
            <a:lvl1pPr>
              <a:defRPr sz="5400" b="0" i="0" smtClean="0">
                <a:effectLst/>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3815" name="Rectangle 23"/>
          <p:cNvSpPr>
            <a:spLocks noGrp="1" noChangeArrowheads="1"/>
          </p:cNvSpPr>
          <p:nvPr>
            <p:ph type="subTitle" sz="quarter" idx="1"/>
          </p:nvPr>
        </p:nvSpPr>
        <p:spPr>
          <a:xfrm>
            <a:off x="2027767" y="3684627"/>
            <a:ext cx="5088466" cy="574488"/>
          </a:xfrm>
          <a:prstGeom prst="rect">
            <a:avLst/>
          </a:prstGeom>
        </p:spPr>
        <p:txBody>
          <a:bodyPr lIns="74343" tIns="37172" rIns="74343" bIns="37172" anchor="ctr"/>
          <a:lstStyle>
            <a:lvl1pPr marL="0" indent="0" algn="ctr">
              <a:buFontTx/>
              <a:buNone/>
              <a:defRPr sz="2000" b="0" i="0" smtClean="0">
                <a:latin typeface="Mongolian Baiti" panose="03000500000000000000" pitchFamily="66" charset="0"/>
                <a:cs typeface="Mongolian Baiti" panose="03000500000000000000" pitchFamily="66" charset="0"/>
              </a:defRPr>
            </a:lvl1pPr>
          </a:lstStyle>
          <a:p>
            <a:r>
              <a:rPr lang="en-US"/>
              <a:t>Click to edit Master subtitle style</a:t>
            </a:r>
            <a:endParaRPr lang="en-US" dirty="0"/>
          </a:p>
        </p:txBody>
      </p:sp>
      <p:sp>
        <p:nvSpPr>
          <p:cNvPr id="8" name="TextBox 7"/>
          <p:cNvSpPr txBox="1"/>
          <p:nvPr userDrawn="1"/>
        </p:nvSpPr>
        <p:spPr>
          <a:xfrm>
            <a:off x="419480" y="4121553"/>
            <a:ext cx="2926578" cy="275125"/>
          </a:xfrm>
          <a:prstGeom prst="rect">
            <a:avLst/>
          </a:prstGeom>
          <a:noFill/>
        </p:spPr>
        <p:txBody>
          <a:bodyPr wrap="square" lIns="74343" tIns="37172" rIns="74343" bIns="37172" rtlCol="0">
            <a:spAutoFit/>
          </a:bodyPr>
          <a:lstStyle/>
          <a:p>
            <a:pPr algn="r" defTabSz="914247" eaLnBrk="0" fontAlgn="base" hangingPunct="0">
              <a:spcBef>
                <a:spcPct val="0"/>
              </a:spcBef>
              <a:spcAft>
                <a:spcPct val="0"/>
              </a:spcAft>
            </a:pPr>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167495044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lgn="l">
              <a:defRPr sz="4800">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lgn="l">
              <a:buNone/>
              <a:defRPr sz="2400">
                <a:solidFill>
                  <a:schemeClr val="tx1">
                    <a:tint val="75000"/>
                  </a:schemeClr>
                </a:solidFill>
                <a:latin typeface="Mongolian Baiti" panose="03000500000000000000" pitchFamily="66" charset="0"/>
                <a:cs typeface="Mongolian Baiti" panose="03000500000000000000" pitchFamily="66"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66E5751-426A-4AC8-B1CA-F26049CFCC2F}" type="datetimeFigureOut">
              <a:rPr lang="en-US" smtClean="0"/>
              <a:t>5/18/2022</a:t>
            </a:fld>
            <a:endParaRPr lang="en-US"/>
          </a:p>
        </p:txBody>
      </p:sp>
      <p:sp>
        <p:nvSpPr>
          <p:cNvPr id="6" name="Slide Number Placeholder 5"/>
          <p:cNvSpPr>
            <a:spLocks noGrp="1"/>
          </p:cNvSpPr>
          <p:nvPr>
            <p:ph type="sldNum" sz="quarter" idx="12"/>
          </p:nvPr>
        </p:nvSpPr>
        <p:spPr/>
        <p:txBody>
          <a:bodyPr/>
          <a:lstStyle/>
          <a:p>
            <a:fld id="{33E4A3AA-4C60-4242-86DD-0726004B25FA}" type="slidenum">
              <a:rPr lang="en-US" smtClean="0"/>
              <a:t>‹#›</a:t>
            </a:fld>
            <a:endParaRPr lang="en-US"/>
          </a:p>
        </p:txBody>
      </p:sp>
    </p:spTree>
    <p:extLst>
      <p:ext uri="{BB962C8B-B14F-4D97-AF65-F5344CB8AC3E}">
        <p14:creationId xmlns:p14="http://schemas.microsoft.com/office/powerpoint/2010/main" val="2139512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167789" y="1067679"/>
            <a:ext cx="8832277"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4070038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0" y="1067679"/>
            <a:ext cx="4530344"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782037" y="1067680"/>
            <a:ext cx="4194763" cy="1920986"/>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4782036" y="2988665"/>
            <a:ext cx="4194763" cy="1920986"/>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3C8668B-4EEC-4301-AF5E-839734F67AB1}" type="datetimeFigureOut">
              <a:rPr lang="en-US" smtClean="0"/>
              <a:t>5/18/2022</a:t>
            </a:fld>
            <a:endParaRPr lang="en-US"/>
          </a:p>
        </p:txBody>
      </p:sp>
      <p:sp>
        <p:nvSpPr>
          <p:cNvPr id="9" name="Slide Number Placeholder 8"/>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4172663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and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3" y="1067679"/>
            <a:ext cx="5788772"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040457" y="1067679"/>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Click to edit Master text styles</a:t>
            </a:r>
          </a:p>
          <a:p>
            <a:pPr lvl="1"/>
            <a:r>
              <a:rPr lang="en-US"/>
              <a:t>Second level</a:t>
            </a:r>
          </a:p>
        </p:txBody>
      </p:sp>
      <p:sp>
        <p:nvSpPr>
          <p:cNvPr id="8" name="Content Placeholder 3"/>
          <p:cNvSpPr>
            <a:spLocks noGrp="1"/>
          </p:cNvSpPr>
          <p:nvPr>
            <p:ph sz="quarter" idx="11"/>
          </p:nvPr>
        </p:nvSpPr>
        <p:spPr>
          <a:xfrm>
            <a:off x="6040458" y="2368992"/>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Click to edit Master text styles</a:t>
            </a:r>
          </a:p>
          <a:p>
            <a:pPr lvl="1"/>
            <a:r>
              <a:rPr lang="en-US"/>
              <a:t>Second level</a:t>
            </a:r>
          </a:p>
        </p:txBody>
      </p:sp>
      <p:sp>
        <p:nvSpPr>
          <p:cNvPr id="9" name="Content Placeholder 3"/>
          <p:cNvSpPr>
            <a:spLocks noGrp="1"/>
          </p:cNvSpPr>
          <p:nvPr>
            <p:ph sz="quarter" idx="12"/>
          </p:nvPr>
        </p:nvSpPr>
        <p:spPr>
          <a:xfrm>
            <a:off x="6040458" y="3670305"/>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Click to edit Master text styles</a:t>
            </a:r>
          </a:p>
          <a:p>
            <a:pPr lvl="1"/>
            <a:r>
              <a:rPr lang="en-US"/>
              <a:t>Second level</a:t>
            </a:r>
          </a:p>
        </p:txBody>
      </p:sp>
      <p:sp>
        <p:nvSpPr>
          <p:cNvPr id="5" name="Date Placeholder 4"/>
          <p:cNvSpPr>
            <a:spLocks noGrp="1"/>
          </p:cNvSpPr>
          <p:nvPr>
            <p:ph type="dt" sz="half" idx="13"/>
          </p:nvPr>
        </p:nvSpPr>
        <p:spPr/>
        <p:txBody>
          <a:bodyPr/>
          <a:lstStyle/>
          <a:p>
            <a:fld id="{83C8668B-4EEC-4301-AF5E-839734F67AB1}" type="datetimeFigureOut">
              <a:rPr lang="en-US" smtClean="0"/>
              <a:t>5/18/2022</a:t>
            </a:fld>
            <a:endParaRPr lang="en-US"/>
          </a:p>
        </p:txBody>
      </p:sp>
      <p:sp>
        <p:nvSpPr>
          <p:cNvPr id="7" name="Slide Number Placeholder 6"/>
          <p:cNvSpPr>
            <a:spLocks noGrp="1"/>
          </p:cNvSpPr>
          <p:nvPr>
            <p:ph type="sldNum" sz="quarter" idx="14"/>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873576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4" y="1067679"/>
            <a:ext cx="4362553"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4249" y="1067679"/>
            <a:ext cx="4362553"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909537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487" y="1067680"/>
            <a:ext cx="4362553" cy="495738"/>
          </a:xfrm>
          <a:prstGeom prst="rect">
            <a:avLst/>
          </a:prstGeom>
        </p:spPr>
        <p:txBody>
          <a:bodyPr anchor="ctr"/>
          <a:lstStyle>
            <a:lvl1pPr marL="0" indent="0">
              <a:buNone/>
              <a:defRPr sz="2000" b="1">
                <a:latin typeface="Mongolian Baiti" panose="03000500000000000000" pitchFamily="66" charset="0"/>
                <a:cs typeface="Mongolian Baiti" panose="03000500000000000000" pitchFamily="66" charset="0"/>
              </a:defRPr>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dirty="0"/>
              <a:t>Click to edit Master text styles</a:t>
            </a:r>
          </a:p>
        </p:txBody>
      </p:sp>
      <p:sp>
        <p:nvSpPr>
          <p:cNvPr id="4" name="Content Placeholder 3"/>
          <p:cNvSpPr>
            <a:spLocks noGrp="1"/>
          </p:cNvSpPr>
          <p:nvPr>
            <p:ph sz="half" idx="2"/>
          </p:nvPr>
        </p:nvSpPr>
        <p:spPr>
          <a:xfrm>
            <a:off x="162494" y="1563419"/>
            <a:ext cx="4362553" cy="3346233"/>
          </a:xfrm>
          <a:prstGeom prst="rect">
            <a:avLst/>
          </a:prstGeom>
        </p:spPr>
        <p:txBody>
          <a:bodyPr/>
          <a:lstStyle>
            <a:lvl1pPr>
              <a:defRPr sz="2000">
                <a:latin typeface="Mongolian Baiti" panose="03000500000000000000" pitchFamily="66" charset="0"/>
                <a:cs typeface="Mongolian Baiti" panose="03000500000000000000" pitchFamily="66" charset="0"/>
              </a:defRPr>
            </a:lvl1pPr>
            <a:lvl2pPr>
              <a:defRPr sz="16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14249" y="1067680"/>
            <a:ext cx="4362553" cy="495738"/>
          </a:xfrm>
          <a:prstGeom prst="rect">
            <a:avLst/>
          </a:prstGeom>
        </p:spPr>
        <p:txBody>
          <a:bodyPr anchor="ctr"/>
          <a:lstStyle>
            <a:lvl1pPr marL="0" indent="0">
              <a:buNone/>
              <a:defRPr sz="2000" b="1">
                <a:latin typeface="Mongolian Baiti" panose="03000500000000000000" pitchFamily="66" charset="0"/>
                <a:cs typeface="Mongolian Baiti" panose="03000500000000000000" pitchFamily="66" charset="0"/>
              </a:defRPr>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14249" y="1563419"/>
            <a:ext cx="4362553" cy="3346233"/>
          </a:xfrm>
          <a:prstGeom prst="rect">
            <a:avLst/>
          </a:prstGeom>
        </p:spPr>
        <p:txBody>
          <a:bodyPr/>
          <a:lstStyle>
            <a:lvl1pPr>
              <a:defRPr sz="2000">
                <a:latin typeface="Mongolian Baiti" panose="03000500000000000000" pitchFamily="66" charset="0"/>
                <a:cs typeface="Mongolian Baiti" panose="03000500000000000000" pitchFamily="66" charset="0"/>
              </a:defRPr>
            </a:lvl1pPr>
            <a:lvl2pPr>
              <a:defRPr sz="16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3C8668B-4EEC-4301-AF5E-839734F67AB1}" type="datetimeFigureOut">
              <a:rPr lang="en-US" smtClean="0"/>
              <a:t>5/18/2022</a:t>
            </a:fld>
            <a:endParaRPr lang="en-US"/>
          </a:p>
        </p:txBody>
      </p:sp>
      <p:sp>
        <p:nvSpPr>
          <p:cNvPr id="11" name="Slide Number Placeholder 10"/>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305875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6" name="Content Placeholder 2"/>
          <p:cNvSpPr>
            <a:spLocks noGrp="1"/>
          </p:cNvSpPr>
          <p:nvPr>
            <p:ph sz="half" idx="1"/>
          </p:nvPr>
        </p:nvSpPr>
        <p:spPr>
          <a:xfrm>
            <a:off x="167789" y="1067679"/>
            <a:ext cx="8832277"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2875794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83C8668B-4EEC-4301-AF5E-839734F67AB1}" type="datetimeFigureOut">
              <a:rPr lang="en-US" smtClean="0"/>
              <a:t>5/18/2022</a:t>
            </a:fld>
            <a:endParaRPr lang="en-US"/>
          </a:p>
        </p:txBody>
      </p:sp>
      <p:sp>
        <p:nvSpPr>
          <p:cNvPr id="7" name="Slide Number Placeholder 6"/>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015345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C8668B-4EEC-4301-AF5E-839734F67AB1}" type="datetimeFigureOut">
              <a:rPr lang="en-US" smtClean="0"/>
              <a:t>5/18/2022</a:t>
            </a:fld>
            <a:endParaRPr lang="en-US"/>
          </a:p>
        </p:txBody>
      </p:sp>
      <p:sp>
        <p:nvSpPr>
          <p:cNvPr id="4" name="Slide Number Placeholder 3"/>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722303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3082" y="1059212"/>
            <a:ext cx="5033715"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792" y="1554951"/>
            <a:ext cx="3691391" cy="3346233"/>
          </a:xfrm>
          <a:prstGeom prst="rect">
            <a:avLst/>
          </a:prstGeom>
        </p:spPr>
        <p:txBody>
          <a:bodyPr/>
          <a:lstStyle>
            <a:lvl1pPr marL="0" indent="0">
              <a:buNone/>
              <a:defRPr sz="1600">
                <a:latin typeface="Mongolian Baiti" panose="03000500000000000000" pitchFamily="66" charset="0"/>
                <a:cs typeface="Mongolian Baiti" panose="03000500000000000000" pitchFamily="66" charset="0"/>
              </a:defRPr>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dirty="0"/>
              <a:t>Click to edit Master text styles</a:t>
            </a:r>
          </a:p>
        </p:txBody>
      </p:sp>
      <p:sp>
        <p:nvSpPr>
          <p:cNvPr id="7" name="Title 1"/>
          <p:cNvSpPr txBox="1">
            <a:spLocks/>
          </p:cNvSpPr>
          <p:nvPr userDrawn="1"/>
        </p:nvSpPr>
        <p:spPr>
          <a:xfrm>
            <a:off x="1651000" y="61326"/>
            <a:ext cx="6233116" cy="868051"/>
          </a:xfrm>
          <a:prstGeom prst="rect">
            <a:avLst/>
          </a:prstGeom>
        </p:spPr>
        <p:txBody>
          <a:bodyPr anchor="ctr"/>
          <a:lstStyle>
            <a:lvl1pPr algn="ctr" defTabSz="457085" rtl="0" eaLnBrk="1" latinLnBrk="0" hangingPunct="1">
              <a:spcBef>
                <a:spcPct val="0"/>
              </a:spcBef>
              <a:buNone/>
              <a:defRPr sz="2900" kern="1200">
                <a:solidFill>
                  <a:schemeClr val="bg1"/>
                </a:solidFill>
                <a:latin typeface="Mongolian Baiti" panose="03000500000000000000" pitchFamily="66" charset="0"/>
                <a:ea typeface="+mj-ea"/>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98975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77905" y="1067680"/>
            <a:ext cx="5872668" cy="3098364"/>
          </a:xfrm>
          <a:prstGeom prst="rect">
            <a:avLst/>
          </a:prstGeom>
        </p:spPr>
        <p:txBody>
          <a:bodyPr/>
          <a:lstStyle>
            <a:lvl1pPr marL="0" indent="0">
              <a:buNone/>
              <a:defRPr sz="2300">
                <a:latin typeface="Mongolian Baiti" panose="03000500000000000000" pitchFamily="66" charset="0"/>
                <a:cs typeface="Mongolian Baiti" panose="03000500000000000000" pitchFamily="66" charset="0"/>
              </a:defRPr>
            </a:lvl1pPr>
            <a:lvl2pPr marL="371723" indent="0">
              <a:buNone/>
              <a:defRPr sz="2400"/>
            </a:lvl2pPr>
            <a:lvl3pPr marL="743448" indent="0">
              <a:buNone/>
              <a:defRPr sz="2000"/>
            </a:lvl3pPr>
            <a:lvl4pPr marL="1115168" indent="0">
              <a:buNone/>
              <a:defRPr sz="1600"/>
            </a:lvl4pPr>
            <a:lvl5pPr marL="1486892" indent="0">
              <a:buNone/>
              <a:defRPr sz="1600"/>
            </a:lvl5pPr>
            <a:lvl6pPr marL="1858615" indent="0">
              <a:buNone/>
              <a:defRPr sz="1600"/>
            </a:lvl6pPr>
            <a:lvl7pPr marL="2230341" indent="0">
              <a:buNone/>
              <a:defRPr sz="1600"/>
            </a:lvl7pPr>
            <a:lvl8pPr marL="2602064" indent="0">
              <a:buNone/>
              <a:defRPr sz="1600"/>
            </a:lvl8pPr>
            <a:lvl9pPr marL="2973786"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1677905" y="4475885"/>
            <a:ext cx="5872668" cy="433771"/>
          </a:xfrm>
          <a:prstGeom prst="rect">
            <a:avLst/>
          </a:prstGeom>
        </p:spPr>
        <p:txBody>
          <a:bodyPr lIns="148803" tIns="148803" rIns="148803" bIns="148803" anchor="ctr" anchorCtr="1">
            <a:normAutofit/>
          </a:bodyPr>
          <a:lstStyle>
            <a:lvl1pPr marL="0" indent="0">
              <a:buNone/>
              <a:defRPr sz="2000">
                <a:latin typeface="Mongolian Baiti" panose="03000500000000000000" pitchFamily="66" charset="0"/>
                <a:cs typeface="Mongolian Baiti" panose="03000500000000000000" pitchFamily="66" charset="0"/>
              </a:defRPr>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a:t>Click to edit Master text styles</a:t>
            </a:r>
          </a:p>
        </p:txBody>
      </p:sp>
      <p:sp>
        <p:nvSpPr>
          <p:cNvPr id="7" name="Title 1"/>
          <p:cNvSpPr txBox="1">
            <a:spLocks/>
          </p:cNvSpPr>
          <p:nvPr userDrawn="1"/>
        </p:nvSpPr>
        <p:spPr>
          <a:xfrm>
            <a:off x="1651000" y="61326"/>
            <a:ext cx="6233116" cy="868051"/>
          </a:xfrm>
          <a:prstGeom prst="rect">
            <a:avLst/>
          </a:prstGeom>
        </p:spPr>
        <p:txBody>
          <a:bodyPr anchor="ctr"/>
          <a:lstStyle>
            <a:lvl1pPr algn="ctr" defTabSz="457085" rtl="0" eaLnBrk="1" latinLnBrk="0" hangingPunct="1">
              <a:spcBef>
                <a:spcPct val="0"/>
              </a:spcBef>
              <a:buNone/>
              <a:defRPr sz="2900" kern="1200">
                <a:solidFill>
                  <a:schemeClr val="bg1"/>
                </a:solidFill>
                <a:latin typeface="Mongolian Baiti" panose="03000500000000000000" pitchFamily="66" charset="0"/>
                <a:ea typeface="+mj-ea"/>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3636515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813" name="Rectangle 21"/>
          <p:cNvSpPr>
            <a:spLocks noGrp="1" noChangeArrowheads="1"/>
          </p:cNvSpPr>
          <p:nvPr>
            <p:ph type="ctrTitle" sz="quarter"/>
          </p:nvPr>
        </p:nvSpPr>
        <p:spPr>
          <a:xfrm>
            <a:off x="0" y="2088180"/>
            <a:ext cx="9144000" cy="844519"/>
          </a:xfrm>
          <a:prstGeom prst="rect">
            <a:avLst/>
          </a:prstGeom>
        </p:spPr>
        <p:txBody>
          <a:bodyPr lIns="74343" tIns="37172" rIns="74343" bIns="37172" anchor="ctr"/>
          <a:lstStyle>
            <a:lvl1pPr>
              <a:defRPr sz="5400" b="0" i="0" smtClean="0">
                <a:effectLst/>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3815" name="Rectangle 23"/>
          <p:cNvSpPr>
            <a:spLocks noGrp="1" noChangeArrowheads="1"/>
          </p:cNvSpPr>
          <p:nvPr>
            <p:ph type="subTitle" sz="quarter" idx="1"/>
          </p:nvPr>
        </p:nvSpPr>
        <p:spPr>
          <a:xfrm>
            <a:off x="2027767" y="3684627"/>
            <a:ext cx="5088466" cy="574488"/>
          </a:xfrm>
          <a:prstGeom prst="rect">
            <a:avLst/>
          </a:prstGeom>
        </p:spPr>
        <p:txBody>
          <a:bodyPr lIns="74343" tIns="37172" rIns="74343" bIns="37172" anchor="ctr"/>
          <a:lstStyle>
            <a:lvl1pPr marL="0" indent="0" algn="ctr">
              <a:buFontTx/>
              <a:buNone/>
              <a:defRPr sz="2000" b="0" i="0" smtClean="0">
                <a:latin typeface="Mongolian Baiti" panose="03000500000000000000" pitchFamily="66" charset="0"/>
                <a:cs typeface="Mongolian Baiti" panose="03000500000000000000" pitchFamily="66" charset="0"/>
              </a:defRPr>
            </a:lvl1pPr>
          </a:lstStyle>
          <a:p>
            <a:r>
              <a:rPr lang="en-US"/>
              <a:t>Click to edit Master subtitle style</a:t>
            </a:r>
            <a:endParaRPr lang="en-US" dirty="0"/>
          </a:p>
        </p:txBody>
      </p:sp>
      <p:sp>
        <p:nvSpPr>
          <p:cNvPr id="8" name="TextBox 7"/>
          <p:cNvSpPr txBox="1"/>
          <p:nvPr userDrawn="1"/>
        </p:nvSpPr>
        <p:spPr>
          <a:xfrm>
            <a:off x="419480" y="4121553"/>
            <a:ext cx="2926578" cy="275125"/>
          </a:xfrm>
          <a:prstGeom prst="rect">
            <a:avLst/>
          </a:prstGeom>
          <a:noFill/>
        </p:spPr>
        <p:txBody>
          <a:bodyPr wrap="square" lIns="74343" tIns="37172" rIns="74343" bIns="37172" rtlCol="0">
            <a:spAutoFit/>
          </a:bodyPr>
          <a:lstStyle/>
          <a:p>
            <a:pPr algn="r" defTabSz="914247" eaLnBrk="0" fontAlgn="base" hangingPunct="0">
              <a:spcBef>
                <a:spcPct val="0"/>
              </a:spcBef>
              <a:spcAft>
                <a:spcPct val="0"/>
              </a:spcAft>
            </a:pPr>
            <a:endParaRPr lang="en-US" sz="1300">
              <a:solidFill>
                <a:srgbClr val="000000"/>
              </a:solidFill>
              <a:latin typeface="Times New Roman" pitchFamily="18" charset="0"/>
            </a:endParaRPr>
          </a:p>
        </p:txBody>
      </p:sp>
      <p:pic>
        <p:nvPicPr>
          <p:cNvPr id="13" name="Picture 12" descr="AU Slide Template.bmp"/>
          <p:cNvPicPr>
            <a:picLocks noChangeAspect="1"/>
          </p:cNvPicPr>
          <p:nvPr userDrawn="1"/>
        </p:nvPicPr>
        <p:blipFill rotWithShape="1">
          <a:blip r:embed="rId2"/>
          <a:srcRect r="12778" b="78601"/>
          <a:stretch/>
        </p:blipFill>
        <p:spPr>
          <a:xfrm>
            <a:off x="0" y="0"/>
            <a:ext cx="7975600" cy="1100667"/>
          </a:xfrm>
          <a:prstGeom prst="rect">
            <a:avLst/>
          </a:prstGeom>
        </p:spPr>
      </p:pic>
    </p:spTree>
    <p:extLst>
      <p:ext uri="{BB962C8B-B14F-4D97-AF65-F5344CB8AC3E}">
        <p14:creationId xmlns:p14="http://schemas.microsoft.com/office/powerpoint/2010/main" val="4045616058"/>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lgn="l">
              <a:defRPr sz="4800">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lgn="l">
              <a:buNone/>
              <a:defRPr sz="2400">
                <a:solidFill>
                  <a:schemeClr val="tx1">
                    <a:tint val="75000"/>
                  </a:schemeClr>
                </a:solidFill>
                <a:latin typeface="Mongolian Baiti" panose="03000500000000000000" pitchFamily="66" charset="0"/>
                <a:cs typeface="Mongolian Baiti" panose="03000500000000000000" pitchFamily="66"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66E5751-426A-4AC8-B1CA-F26049CFCC2F}" type="datetimeFigureOut">
              <a:rPr lang="en-US" smtClean="0"/>
              <a:t>5/18/2022</a:t>
            </a:fld>
            <a:endParaRPr lang="en-US"/>
          </a:p>
        </p:txBody>
      </p:sp>
      <p:sp>
        <p:nvSpPr>
          <p:cNvPr id="6" name="Slide Number Placeholder 5"/>
          <p:cNvSpPr>
            <a:spLocks noGrp="1"/>
          </p:cNvSpPr>
          <p:nvPr>
            <p:ph type="sldNum" sz="quarter" idx="12"/>
          </p:nvPr>
        </p:nvSpPr>
        <p:spPr/>
        <p:txBody>
          <a:bodyPr/>
          <a:lstStyle/>
          <a:p>
            <a:fld id="{33E4A3AA-4C60-4242-86DD-0726004B25FA}" type="slidenum">
              <a:rPr lang="en-US" smtClean="0"/>
              <a:t>‹#›</a:t>
            </a:fld>
            <a:endParaRPr lang="en-US"/>
          </a:p>
        </p:txBody>
      </p:sp>
    </p:spTree>
    <p:extLst>
      <p:ext uri="{BB962C8B-B14F-4D97-AF65-F5344CB8AC3E}">
        <p14:creationId xmlns:p14="http://schemas.microsoft.com/office/powerpoint/2010/main" val="322165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6" name="Content Placeholder 2"/>
          <p:cNvSpPr>
            <a:spLocks noGrp="1"/>
          </p:cNvSpPr>
          <p:nvPr>
            <p:ph sz="half" idx="1"/>
          </p:nvPr>
        </p:nvSpPr>
        <p:spPr>
          <a:xfrm>
            <a:off x="167789" y="1067679"/>
            <a:ext cx="8832277"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2549243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 name="Content Placeholder 2"/>
          <p:cNvSpPr>
            <a:spLocks noGrp="1"/>
          </p:cNvSpPr>
          <p:nvPr>
            <p:ph sz="half" idx="1"/>
          </p:nvPr>
        </p:nvSpPr>
        <p:spPr>
          <a:xfrm>
            <a:off x="167790" y="1067679"/>
            <a:ext cx="4530344"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782037" y="1067680"/>
            <a:ext cx="4194763" cy="1920986"/>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4782036" y="2988665"/>
            <a:ext cx="4194763" cy="1920986"/>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3C8668B-4EEC-4301-AF5E-839734F67AB1}" type="datetimeFigureOut">
              <a:rPr lang="en-US" smtClean="0"/>
              <a:t>5/18/2022</a:t>
            </a:fld>
            <a:endParaRPr lang="en-US"/>
          </a:p>
        </p:txBody>
      </p:sp>
      <p:sp>
        <p:nvSpPr>
          <p:cNvPr id="9" name="Slide Number Placeholder 8"/>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055427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Content, and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3" y="1067679"/>
            <a:ext cx="5788772"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040457" y="1067679"/>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Click to edit Master text styles</a:t>
            </a:r>
          </a:p>
          <a:p>
            <a:pPr lvl="1"/>
            <a:r>
              <a:rPr lang="en-US"/>
              <a:t>Second level</a:t>
            </a:r>
          </a:p>
        </p:txBody>
      </p:sp>
      <p:sp>
        <p:nvSpPr>
          <p:cNvPr id="8" name="Content Placeholder 3"/>
          <p:cNvSpPr>
            <a:spLocks noGrp="1"/>
          </p:cNvSpPr>
          <p:nvPr>
            <p:ph sz="quarter" idx="11"/>
          </p:nvPr>
        </p:nvSpPr>
        <p:spPr>
          <a:xfrm>
            <a:off x="6040458" y="2368992"/>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Click to edit Master text styles</a:t>
            </a:r>
          </a:p>
          <a:p>
            <a:pPr lvl="1"/>
            <a:r>
              <a:rPr lang="en-US"/>
              <a:t>Second level</a:t>
            </a:r>
          </a:p>
        </p:txBody>
      </p:sp>
      <p:sp>
        <p:nvSpPr>
          <p:cNvPr id="9" name="Content Placeholder 3"/>
          <p:cNvSpPr>
            <a:spLocks noGrp="1"/>
          </p:cNvSpPr>
          <p:nvPr>
            <p:ph sz="quarter" idx="12"/>
          </p:nvPr>
        </p:nvSpPr>
        <p:spPr>
          <a:xfrm>
            <a:off x="6040458" y="3670305"/>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Click to edit Master text styles</a:t>
            </a:r>
          </a:p>
          <a:p>
            <a:pPr lvl="1"/>
            <a:r>
              <a:rPr lang="en-US"/>
              <a:t>Second level</a:t>
            </a:r>
          </a:p>
        </p:txBody>
      </p:sp>
      <p:sp>
        <p:nvSpPr>
          <p:cNvPr id="10"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5" name="Date Placeholder 4"/>
          <p:cNvSpPr>
            <a:spLocks noGrp="1"/>
          </p:cNvSpPr>
          <p:nvPr>
            <p:ph type="dt" sz="half" idx="13"/>
          </p:nvPr>
        </p:nvSpPr>
        <p:spPr/>
        <p:txBody>
          <a:bodyPr/>
          <a:lstStyle/>
          <a:p>
            <a:fld id="{83C8668B-4EEC-4301-AF5E-839734F67AB1}" type="datetimeFigureOut">
              <a:rPr lang="en-US" smtClean="0"/>
              <a:t>5/18/2022</a:t>
            </a:fld>
            <a:endParaRPr lang="en-US"/>
          </a:p>
        </p:txBody>
      </p:sp>
      <p:sp>
        <p:nvSpPr>
          <p:cNvPr id="7" name="Slide Number Placeholder 6"/>
          <p:cNvSpPr>
            <a:spLocks noGrp="1"/>
          </p:cNvSpPr>
          <p:nvPr>
            <p:ph type="sldNum" sz="quarter" idx="14"/>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07973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4" y="1067679"/>
            <a:ext cx="4362553"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4249" y="1067679"/>
            <a:ext cx="4362553"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93671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3" name="Content Placeholder 2"/>
          <p:cNvSpPr>
            <a:spLocks noGrp="1"/>
          </p:cNvSpPr>
          <p:nvPr>
            <p:ph sz="half" idx="1"/>
          </p:nvPr>
        </p:nvSpPr>
        <p:spPr>
          <a:xfrm>
            <a:off x="167790" y="1067679"/>
            <a:ext cx="4530344"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782037" y="1067680"/>
            <a:ext cx="4194763" cy="1920986"/>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4782036" y="2988665"/>
            <a:ext cx="4194763" cy="1920986"/>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3C8668B-4EEC-4301-AF5E-839734F67AB1}" type="datetimeFigureOut">
              <a:rPr lang="en-US" smtClean="0"/>
              <a:t>5/18/2022</a:t>
            </a:fld>
            <a:endParaRPr lang="en-US"/>
          </a:p>
        </p:txBody>
      </p:sp>
      <p:sp>
        <p:nvSpPr>
          <p:cNvPr id="9" name="Slide Number Placeholder 8"/>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689563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487" y="1067680"/>
            <a:ext cx="4362553" cy="495738"/>
          </a:xfrm>
          <a:prstGeom prst="rect">
            <a:avLst/>
          </a:prstGeom>
        </p:spPr>
        <p:txBody>
          <a:bodyPr anchor="ctr"/>
          <a:lstStyle>
            <a:lvl1pPr marL="0" indent="0">
              <a:buNone/>
              <a:defRPr sz="2000" b="1">
                <a:latin typeface="Mongolian Baiti" panose="03000500000000000000" pitchFamily="66" charset="0"/>
                <a:cs typeface="Mongolian Baiti" panose="03000500000000000000" pitchFamily="66" charset="0"/>
              </a:defRPr>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dirty="0"/>
              <a:t>Click to edit Master text styles</a:t>
            </a:r>
          </a:p>
        </p:txBody>
      </p:sp>
      <p:sp>
        <p:nvSpPr>
          <p:cNvPr id="4" name="Content Placeholder 3"/>
          <p:cNvSpPr>
            <a:spLocks noGrp="1"/>
          </p:cNvSpPr>
          <p:nvPr>
            <p:ph sz="half" idx="2"/>
          </p:nvPr>
        </p:nvSpPr>
        <p:spPr>
          <a:xfrm>
            <a:off x="162494" y="1563419"/>
            <a:ext cx="4362553" cy="3346233"/>
          </a:xfrm>
          <a:prstGeom prst="rect">
            <a:avLst/>
          </a:prstGeom>
        </p:spPr>
        <p:txBody>
          <a:bodyPr/>
          <a:lstStyle>
            <a:lvl1pPr>
              <a:defRPr sz="2000">
                <a:latin typeface="Mongolian Baiti" panose="03000500000000000000" pitchFamily="66" charset="0"/>
                <a:cs typeface="Mongolian Baiti" panose="03000500000000000000" pitchFamily="66" charset="0"/>
              </a:defRPr>
            </a:lvl1pPr>
            <a:lvl2pPr>
              <a:defRPr sz="16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14249" y="1067680"/>
            <a:ext cx="4362553" cy="495738"/>
          </a:xfrm>
          <a:prstGeom prst="rect">
            <a:avLst/>
          </a:prstGeom>
        </p:spPr>
        <p:txBody>
          <a:bodyPr anchor="ctr"/>
          <a:lstStyle>
            <a:lvl1pPr marL="0" indent="0">
              <a:buNone/>
              <a:defRPr sz="2000" b="1">
                <a:latin typeface="Mongolian Baiti" panose="03000500000000000000" pitchFamily="66" charset="0"/>
                <a:cs typeface="Mongolian Baiti" panose="03000500000000000000" pitchFamily="66" charset="0"/>
              </a:defRPr>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14249" y="1563419"/>
            <a:ext cx="4362553" cy="3346233"/>
          </a:xfrm>
          <a:prstGeom prst="rect">
            <a:avLst/>
          </a:prstGeom>
        </p:spPr>
        <p:txBody>
          <a:bodyPr/>
          <a:lstStyle>
            <a:lvl1pPr>
              <a:defRPr sz="2000">
                <a:latin typeface="Mongolian Baiti" panose="03000500000000000000" pitchFamily="66" charset="0"/>
                <a:cs typeface="Mongolian Baiti" panose="03000500000000000000" pitchFamily="66" charset="0"/>
              </a:defRPr>
            </a:lvl1pPr>
            <a:lvl2pPr>
              <a:defRPr sz="16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2" name="Date Placeholder 1"/>
          <p:cNvSpPr>
            <a:spLocks noGrp="1"/>
          </p:cNvSpPr>
          <p:nvPr>
            <p:ph type="dt" sz="half" idx="10"/>
          </p:nvPr>
        </p:nvSpPr>
        <p:spPr/>
        <p:txBody>
          <a:bodyPr/>
          <a:lstStyle/>
          <a:p>
            <a:fld id="{83C8668B-4EEC-4301-AF5E-839734F67AB1}" type="datetimeFigureOut">
              <a:rPr lang="en-US" smtClean="0"/>
              <a:t>5/18/2022</a:t>
            </a:fld>
            <a:endParaRPr lang="en-US"/>
          </a:p>
        </p:txBody>
      </p:sp>
      <p:sp>
        <p:nvSpPr>
          <p:cNvPr id="11" name="Slide Number Placeholder 10"/>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24376712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6" name="Date Placeholder 5"/>
          <p:cNvSpPr>
            <a:spLocks noGrp="1"/>
          </p:cNvSpPr>
          <p:nvPr>
            <p:ph type="dt" sz="half" idx="10"/>
          </p:nvPr>
        </p:nvSpPr>
        <p:spPr/>
        <p:txBody>
          <a:bodyPr/>
          <a:lstStyle/>
          <a:p>
            <a:fld id="{83C8668B-4EEC-4301-AF5E-839734F67AB1}" type="datetimeFigureOut">
              <a:rPr lang="en-US" smtClean="0"/>
              <a:t>5/18/2022</a:t>
            </a:fld>
            <a:endParaRPr lang="en-US"/>
          </a:p>
        </p:txBody>
      </p:sp>
      <p:sp>
        <p:nvSpPr>
          <p:cNvPr id="7" name="Slide Number Placeholder 6"/>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264596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C8668B-4EEC-4301-AF5E-839734F67AB1}" type="datetimeFigureOut">
              <a:rPr lang="en-US" smtClean="0"/>
              <a:t>5/18/2022</a:t>
            </a:fld>
            <a:endParaRPr lang="en-US"/>
          </a:p>
        </p:txBody>
      </p:sp>
      <p:sp>
        <p:nvSpPr>
          <p:cNvPr id="4" name="Slide Number Placeholder 3"/>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4803081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792" y="1059213"/>
            <a:ext cx="3691391" cy="495738"/>
          </a:xfrm>
          <a:prstGeom prst="rect">
            <a:avLst/>
          </a:prstGeom>
        </p:spPr>
        <p:txBody>
          <a:bodyPr anchor="ctr"/>
          <a:lstStyle>
            <a:lvl1pPr algn="l">
              <a:defRPr sz="2300" b="1">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 name="Content Placeholder 2"/>
          <p:cNvSpPr>
            <a:spLocks noGrp="1"/>
          </p:cNvSpPr>
          <p:nvPr>
            <p:ph idx="1"/>
          </p:nvPr>
        </p:nvSpPr>
        <p:spPr>
          <a:xfrm>
            <a:off x="3943082" y="1059212"/>
            <a:ext cx="5033715"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792" y="1554951"/>
            <a:ext cx="3691391" cy="3346233"/>
          </a:xfrm>
          <a:prstGeom prst="rect">
            <a:avLst/>
          </a:prstGeom>
        </p:spPr>
        <p:txBody>
          <a:bodyPr/>
          <a:lstStyle>
            <a:lvl1pPr marL="0" indent="0">
              <a:buNone/>
              <a:defRPr sz="1600">
                <a:latin typeface="Mongolian Baiti" panose="03000500000000000000" pitchFamily="66" charset="0"/>
                <a:cs typeface="Mongolian Baiti" panose="03000500000000000000" pitchFamily="66" charset="0"/>
              </a:defRPr>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dirty="0"/>
              <a:t>Click to edit Master text styles</a:t>
            </a:r>
          </a:p>
        </p:txBody>
      </p:sp>
      <p:sp>
        <p:nvSpPr>
          <p:cNvPr id="7" name="Title 1"/>
          <p:cNvSpPr txBox="1">
            <a:spLocks/>
          </p:cNvSpPr>
          <p:nvPr userDrawn="1"/>
        </p:nvSpPr>
        <p:spPr>
          <a:xfrm>
            <a:off x="1651000" y="61326"/>
            <a:ext cx="6233116" cy="868051"/>
          </a:xfrm>
          <a:prstGeom prst="rect">
            <a:avLst/>
          </a:prstGeom>
        </p:spPr>
        <p:txBody>
          <a:bodyPr anchor="ctr"/>
          <a:lstStyle>
            <a:lvl1pPr algn="ctr" defTabSz="457085" rtl="0" eaLnBrk="1" latinLnBrk="0" hangingPunct="1">
              <a:spcBef>
                <a:spcPct val="0"/>
              </a:spcBef>
              <a:buNone/>
              <a:defRPr sz="2900" kern="1200">
                <a:solidFill>
                  <a:schemeClr val="bg1"/>
                </a:solidFill>
                <a:latin typeface="Mongolian Baiti" panose="03000500000000000000" pitchFamily="66" charset="0"/>
                <a:ea typeface="+mj-ea"/>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2291162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7905" y="4166048"/>
            <a:ext cx="5872668" cy="312493"/>
          </a:xfrm>
          <a:prstGeom prst="rect">
            <a:avLst/>
          </a:prstGeom>
        </p:spPr>
        <p:txBody>
          <a:bodyPr anchor="ctr" anchorCtr="1"/>
          <a:lstStyle>
            <a:lvl1pPr algn="l">
              <a:defRPr sz="2300" b="1">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3" name="Picture Placeholder 2"/>
          <p:cNvSpPr>
            <a:spLocks noGrp="1"/>
          </p:cNvSpPr>
          <p:nvPr>
            <p:ph type="pic" idx="1"/>
          </p:nvPr>
        </p:nvSpPr>
        <p:spPr>
          <a:xfrm>
            <a:off x="1677905" y="1067680"/>
            <a:ext cx="5872668" cy="3098364"/>
          </a:xfrm>
          <a:prstGeom prst="rect">
            <a:avLst/>
          </a:prstGeom>
        </p:spPr>
        <p:txBody>
          <a:bodyPr/>
          <a:lstStyle>
            <a:lvl1pPr marL="0" indent="0">
              <a:buNone/>
              <a:defRPr sz="2300">
                <a:latin typeface="Mongolian Baiti" panose="03000500000000000000" pitchFamily="66" charset="0"/>
                <a:cs typeface="Mongolian Baiti" panose="03000500000000000000" pitchFamily="66" charset="0"/>
              </a:defRPr>
            </a:lvl1pPr>
            <a:lvl2pPr marL="371723" indent="0">
              <a:buNone/>
              <a:defRPr sz="2400"/>
            </a:lvl2pPr>
            <a:lvl3pPr marL="743448" indent="0">
              <a:buNone/>
              <a:defRPr sz="2000"/>
            </a:lvl3pPr>
            <a:lvl4pPr marL="1115168" indent="0">
              <a:buNone/>
              <a:defRPr sz="1600"/>
            </a:lvl4pPr>
            <a:lvl5pPr marL="1486892" indent="0">
              <a:buNone/>
              <a:defRPr sz="1600"/>
            </a:lvl5pPr>
            <a:lvl6pPr marL="1858615" indent="0">
              <a:buNone/>
              <a:defRPr sz="1600"/>
            </a:lvl6pPr>
            <a:lvl7pPr marL="2230341" indent="0">
              <a:buNone/>
              <a:defRPr sz="1600"/>
            </a:lvl7pPr>
            <a:lvl8pPr marL="2602064" indent="0">
              <a:buNone/>
              <a:defRPr sz="1600"/>
            </a:lvl8pPr>
            <a:lvl9pPr marL="2973786"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1677905" y="4475885"/>
            <a:ext cx="5872668" cy="433771"/>
          </a:xfrm>
          <a:prstGeom prst="rect">
            <a:avLst/>
          </a:prstGeom>
        </p:spPr>
        <p:txBody>
          <a:bodyPr lIns="148803" tIns="148803" rIns="148803" bIns="148803" anchor="ctr" anchorCtr="1">
            <a:normAutofit/>
          </a:bodyPr>
          <a:lstStyle>
            <a:lvl1pPr marL="0" indent="0">
              <a:buNone/>
              <a:defRPr sz="2000">
                <a:latin typeface="Mongolian Baiti" panose="03000500000000000000" pitchFamily="66" charset="0"/>
                <a:cs typeface="Mongolian Baiti" panose="03000500000000000000" pitchFamily="66" charset="0"/>
              </a:defRPr>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a:t>Click to edit Master text styles</a:t>
            </a:r>
          </a:p>
        </p:txBody>
      </p:sp>
      <p:sp>
        <p:nvSpPr>
          <p:cNvPr id="7" name="Title 1"/>
          <p:cNvSpPr txBox="1">
            <a:spLocks/>
          </p:cNvSpPr>
          <p:nvPr userDrawn="1"/>
        </p:nvSpPr>
        <p:spPr>
          <a:xfrm>
            <a:off x="1651000" y="61326"/>
            <a:ext cx="6233116" cy="868051"/>
          </a:xfrm>
          <a:prstGeom prst="rect">
            <a:avLst/>
          </a:prstGeom>
        </p:spPr>
        <p:txBody>
          <a:bodyPr anchor="ctr"/>
          <a:lstStyle>
            <a:lvl1pPr algn="ctr" defTabSz="457085" rtl="0" eaLnBrk="1" latinLnBrk="0" hangingPunct="1">
              <a:spcBef>
                <a:spcPct val="0"/>
              </a:spcBef>
              <a:buNone/>
              <a:defRPr sz="2900" kern="1200">
                <a:solidFill>
                  <a:schemeClr val="bg1"/>
                </a:solidFill>
                <a:latin typeface="Mongolian Baiti" panose="03000500000000000000" pitchFamily="66" charset="0"/>
                <a:ea typeface="+mj-ea"/>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3259106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67790" y="991476"/>
            <a:ext cx="8809002" cy="3841972"/>
          </a:xfrm>
          <a:prstGeom prst="rect">
            <a:avLst/>
          </a:prstGeom>
        </p:spPr>
        <p:txBody>
          <a:bodyPr/>
          <a:lstStyle>
            <a:lvl1pPr>
              <a:spcBef>
                <a:spcPts val="0"/>
              </a:spcBef>
              <a:spcAft>
                <a:spcPts val="244"/>
              </a:spcAft>
              <a:defRPr/>
            </a:lvl1pPr>
            <a:lvl2pPr>
              <a:spcBef>
                <a:spcPts val="0"/>
              </a:spcBef>
              <a:spcAft>
                <a:spcPts val="244"/>
              </a:spcAft>
              <a:defRPr/>
            </a:lvl2pPr>
            <a:lvl3pPr>
              <a:spcBef>
                <a:spcPts val="0"/>
              </a:spcBef>
              <a:spcAft>
                <a:spcPts val="244"/>
              </a:spcAft>
              <a:defRPr/>
            </a:lvl3pPr>
            <a:lvl4pPr marL="892816" indent="-223204">
              <a:spcBef>
                <a:spcPts val="0"/>
              </a:spcBef>
              <a:spcAft>
                <a:spcPts val="244"/>
              </a:spcAft>
              <a:defRPr/>
            </a:lvl4pPr>
            <a:lvl5pPr marL="1116020" indent="-223204">
              <a:spcBef>
                <a:spcPts val="0"/>
              </a:spcBef>
              <a:spcAft>
                <a:spcPts val="244"/>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92090749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Prop-and-Wings-Background No words.jpg"/>
          <p:cNvPicPr>
            <a:picLocks noChangeAspect="1"/>
          </p:cNvPicPr>
          <p:nvPr userDrawn="1"/>
        </p:nvPicPr>
        <p:blipFill>
          <a:blip r:embed="rId2" cstate="print"/>
          <a:stretch>
            <a:fillRect/>
          </a:stretch>
        </p:blipFill>
        <p:spPr>
          <a:xfrm>
            <a:off x="1890353" y="550440"/>
            <a:ext cx="5439688" cy="4150898"/>
          </a:xfrm>
          <a:prstGeom prst="rect">
            <a:avLst/>
          </a:prstGeom>
        </p:spPr>
      </p:pic>
      <p:sp>
        <p:nvSpPr>
          <p:cNvPr id="33813" name="Rectangle 21"/>
          <p:cNvSpPr>
            <a:spLocks noGrp="1" noChangeArrowheads="1"/>
          </p:cNvSpPr>
          <p:nvPr>
            <p:ph type="ctrTitle" sz="quarter"/>
          </p:nvPr>
        </p:nvSpPr>
        <p:spPr>
          <a:xfrm>
            <a:off x="1229502" y="2088180"/>
            <a:ext cx="6682691" cy="844519"/>
          </a:xfrm>
        </p:spPr>
        <p:txBody>
          <a:bodyPr lIns="74343" tIns="37172" rIns="74343" bIns="37172"/>
          <a:lstStyle>
            <a:lvl1pPr>
              <a:defRPr sz="3300" i="0" smtClean="0">
                <a:effectLst>
                  <a:outerShdw blurRad="38100" dist="38100" dir="2700000" algn="tl">
                    <a:srgbClr val="000000">
                      <a:alpha val="43137"/>
                    </a:srgbClr>
                  </a:outerShdw>
                </a:effectLst>
                <a:latin typeface="+mj-lt"/>
              </a:defRPr>
            </a:lvl1pPr>
          </a:lstStyle>
          <a:p>
            <a:r>
              <a:rPr lang="en-US"/>
              <a:t>Click to edit Master title style</a:t>
            </a:r>
            <a:endParaRPr lang="en-US" dirty="0"/>
          </a:p>
        </p:txBody>
      </p:sp>
      <p:sp>
        <p:nvSpPr>
          <p:cNvPr id="33815" name="Rectangle 23"/>
          <p:cNvSpPr>
            <a:spLocks noGrp="1" noChangeArrowheads="1"/>
          </p:cNvSpPr>
          <p:nvPr>
            <p:ph type="subTitle" sz="quarter" idx="1"/>
          </p:nvPr>
        </p:nvSpPr>
        <p:spPr>
          <a:xfrm>
            <a:off x="6220745" y="4414094"/>
            <a:ext cx="2923256" cy="574488"/>
          </a:xfrm>
          <a:prstGeom prst="rect">
            <a:avLst/>
          </a:prstGeom>
        </p:spPr>
        <p:txBody>
          <a:bodyPr lIns="74343" tIns="37172" rIns="74343" bIns="37172"/>
          <a:lstStyle>
            <a:lvl1pPr marL="0" indent="0" algn="ctr">
              <a:buFontTx/>
              <a:buNone/>
              <a:defRPr sz="1600" b="1" i="1" smtClean="0"/>
            </a:lvl1pPr>
          </a:lstStyle>
          <a:p>
            <a:r>
              <a:rPr lang="en-US"/>
              <a:t>Click to edit Master subtitle style</a:t>
            </a:r>
            <a:endParaRPr lang="en-US" dirty="0"/>
          </a:p>
        </p:txBody>
      </p:sp>
      <p:sp>
        <p:nvSpPr>
          <p:cNvPr id="8" name="TextBox 7"/>
          <p:cNvSpPr txBox="1"/>
          <p:nvPr userDrawn="1"/>
        </p:nvSpPr>
        <p:spPr>
          <a:xfrm>
            <a:off x="419480" y="4121553"/>
            <a:ext cx="2926578" cy="275125"/>
          </a:xfrm>
          <a:prstGeom prst="rect">
            <a:avLst/>
          </a:prstGeom>
          <a:noFill/>
        </p:spPr>
        <p:txBody>
          <a:bodyPr wrap="square" lIns="74343" tIns="37172" rIns="74343" bIns="37172" rtlCol="0">
            <a:spAutoFit/>
          </a:bodyPr>
          <a:lstStyle/>
          <a:p>
            <a:pPr algn="r" defTabSz="914247" eaLnBrk="0" fontAlgn="base" hangingPunct="0">
              <a:spcBef>
                <a:spcPct val="0"/>
              </a:spcBef>
              <a:spcAft>
                <a:spcPct val="0"/>
              </a:spcAft>
            </a:pPr>
            <a:endParaRPr lang="en-US" sz="1300">
              <a:solidFill>
                <a:srgbClr val="000000"/>
              </a:solidFill>
              <a:latin typeface="Times New Roman" pitchFamily="18" charset="0"/>
            </a:endParaRPr>
          </a:p>
        </p:txBody>
      </p:sp>
      <p:sp>
        <p:nvSpPr>
          <p:cNvPr id="9" name="TextBox 8"/>
          <p:cNvSpPr txBox="1"/>
          <p:nvPr userDrawn="1"/>
        </p:nvSpPr>
        <p:spPr>
          <a:xfrm>
            <a:off x="-18506" y="4580231"/>
            <a:ext cx="4628703" cy="444402"/>
          </a:xfrm>
          <a:prstGeom prst="rect">
            <a:avLst/>
          </a:prstGeom>
          <a:noFill/>
        </p:spPr>
        <p:txBody>
          <a:bodyPr wrap="square" lIns="74343" tIns="37172" rIns="74343" bIns="37172" rtlCol="0">
            <a:spAutoFit/>
          </a:bodyPr>
          <a:lstStyle/>
          <a:p>
            <a:pPr defTabSz="914247" eaLnBrk="0" fontAlgn="base" hangingPunct="0">
              <a:spcBef>
                <a:spcPts val="488"/>
              </a:spcBef>
              <a:spcAft>
                <a:spcPct val="0"/>
              </a:spcAft>
            </a:pPr>
            <a:r>
              <a:rPr lang="en-US" sz="2400" b="1" i="1">
                <a:solidFill>
                  <a:srgbClr val="000000"/>
                </a:solidFill>
                <a:latin typeface="Times"/>
              </a:rPr>
              <a:t>We Produce the Future</a:t>
            </a:r>
          </a:p>
        </p:txBody>
      </p:sp>
    </p:spTree>
    <p:extLst>
      <p:ext uri="{BB962C8B-B14F-4D97-AF65-F5344CB8AC3E}">
        <p14:creationId xmlns:p14="http://schemas.microsoft.com/office/powerpoint/2010/main" val="2638806345"/>
      </p:ext>
    </p:extLst>
  </p:cSld>
  <p:clrMapOvr>
    <a:masterClrMapping/>
  </p:clrMapOvr>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Prop-and-Wings-Background No words.jpg"/>
          <p:cNvPicPr>
            <a:picLocks noChangeAspect="1"/>
          </p:cNvPicPr>
          <p:nvPr userDrawn="1"/>
        </p:nvPicPr>
        <p:blipFill>
          <a:blip r:embed="rId2" cstate="print"/>
          <a:stretch>
            <a:fillRect/>
          </a:stretch>
        </p:blipFill>
        <p:spPr>
          <a:xfrm>
            <a:off x="1890353" y="550440"/>
            <a:ext cx="5439688" cy="4150898"/>
          </a:xfrm>
          <a:prstGeom prst="rect">
            <a:avLst/>
          </a:prstGeom>
        </p:spPr>
      </p:pic>
      <p:sp>
        <p:nvSpPr>
          <p:cNvPr id="2" name="Title 1"/>
          <p:cNvSpPr>
            <a:spLocks noGrp="1"/>
          </p:cNvSpPr>
          <p:nvPr>
            <p:ph type="title"/>
          </p:nvPr>
        </p:nvSpPr>
        <p:spPr>
          <a:xfrm>
            <a:off x="704586" y="1683216"/>
            <a:ext cx="7771963" cy="1022029"/>
          </a:xfrm>
        </p:spPr>
        <p:txBody>
          <a:bodyPr anchor="ctr" anchorCtr="1"/>
          <a:lstStyle>
            <a:lvl1pPr algn="ctr">
              <a:defRPr sz="3300" b="1" cap="none" baseline="0">
                <a:effectLst>
                  <a:outerShdw blurRad="38100" dist="38100" dir="2700000" algn="tl">
                    <a:srgbClr val="000000">
                      <a:alpha val="43137"/>
                    </a:srgbClr>
                  </a:outerShdw>
                </a:effectLst>
                <a:latin typeface="+mj-lt"/>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86737" y="2944301"/>
            <a:ext cx="7771963" cy="1125309"/>
          </a:xfrm>
          <a:prstGeom prst="rect">
            <a:avLst/>
          </a:prstGeom>
        </p:spPr>
        <p:txBody>
          <a:bodyPr anchor="ctr" anchorCtr="1"/>
          <a:lstStyle>
            <a:lvl1pPr marL="0" indent="0" algn="ctr">
              <a:buNone/>
              <a:defRPr sz="2300" baseline="0"/>
            </a:lvl1pPr>
            <a:lvl2pPr marL="371723" indent="0">
              <a:buNone/>
              <a:defRPr sz="1500"/>
            </a:lvl2pPr>
            <a:lvl3pPr marL="743448" indent="0">
              <a:buNone/>
              <a:defRPr sz="1300"/>
            </a:lvl3pPr>
            <a:lvl4pPr marL="1115168" indent="0">
              <a:buNone/>
              <a:defRPr sz="1100"/>
            </a:lvl4pPr>
            <a:lvl5pPr marL="1486892" indent="0">
              <a:buNone/>
              <a:defRPr sz="1100"/>
            </a:lvl5pPr>
            <a:lvl6pPr marL="1858615" indent="0">
              <a:buNone/>
              <a:defRPr sz="1100"/>
            </a:lvl6pPr>
            <a:lvl7pPr marL="2230341" indent="0">
              <a:buNone/>
              <a:defRPr sz="1100"/>
            </a:lvl7pPr>
            <a:lvl8pPr marL="2602064" indent="0">
              <a:buNone/>
              <a:defRPr sz="1100"/>
            </a:lvl8pPr>
            <a:lvl9pPr marL="2973786" indent="0">
              <a:buNone/>
              <a:defRPr sz="1100"/>
            </a:lvl9pPr>
          </a:lstStyle>
          <a:p>
            <a:pPr lvl="0"/>
            <a:r>
              <a:rPr lang="en-US" dirty="0"/>
              <a:t>Click to edit Briefer’s Rank Name</a:t>
            </a:r>
          </a:p>
          <a:p>
            <a:pPr lvl="0"/>
            <a:r>
              <a:rPr lang="en-US" dirty="0"/>
              <a:t>Edit Briefer’s Office</a:t>
            </a:r>
          </a:p>
        </p:txBody>
      </p:sp>
      <p:sp>
        <p:nvSpPr>
          <p:cNvPr id="9" name="TextBox 8"/>
          <p:cNvSpPr txBox="1"/>
          <p:nvPr userDrawn="1"/>
        </p:nvSpPr>
        <p:spPr>
          <a:xfrm>
            <a:off x="-18506" y="4580231"/>
            <a:ext cx="4628703" cy="444402"/>
          </a:xfrm>
          <a:prstGeom prst="rect">
            <a:avLst/>
          </a:prstGeom>
          <a:noFill/>
        </p:spPr>
        <p:txBody>
          <a:bodyPr wrap="square" lIns="74343" tIns="37172" rIns="74343" bIns="37172" rtlCol="0">
            <a:spAutoFit/>
          </a:bodyPr>
          <a:lstStyle/>
          <a:p>
            <a:pPr defTabSz="914247" eaLnBrk="0" fontAlgn="base" hangingPunct="0">
              <a:spcBef>
                <a:spcPts val="488"/>
              </a:spcBef>
              <a:spcAft>
                <a:spcPct val="0"/>
              </a:spcAft>
            </a:pPr>
            <a:r>
              <a:rPr lang="en-US" sz="2400" b="1" i="1">
                <a:solidFill>
                  <a:srgbClr val="000000"/>
                </a:solidFill>
                <a:latin typeface="Times"/>
              </a:rPr>
              <a:t>We Produce the Future</a:t>
            </a:r>
          </a:p>
        </p:txBody>
      </p:sp>
    </p:spTree>
    <p:extLst>
      <p:ext uri="{BB962C8B-B14F-4D97-AF65-F5344CB8AC3E}">
        <p14:creationId xmlns:p14="http://schemas.microsoft.com/office/powerpoint/2010/main" val="355891617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952" y="61326"/>
            <a:ext cx="6710164" cy="619673"/>
          </a:xfrm>
        </p:spPr>
        <p:txBody>
          <a:bodyPr/>
          <a:lstStyle>
            <a:lvl1pPr>
              <a:defRPr sz="2900"/>
            </a:lvl1pPr>
          </a:lstStyle>
          <a:p>
            <a:r>
              <a:rPr lang="en-US"/>
              <a:t>Click to edit Master title style</a:t>
            </a:r>
            <a:endParaRPr lang="en-US" dirty="0"/>
          </a:p>
        </p:txBody>
      </p:sp>
      <p:sp>
        <p:nvSpPr>
          <p:cNvPr id="3" name="Content Placeholder 2"/>
          <p:cNvSpPr>
            <a:spLocks noGrp="1"/>
          </p:cNvSpPr>
          <p:nvPr>
            <p:ph sz="half" idx="1"/>
          </p:nvPr>
        </p:nvSpPr>
        <p:spPr>
          <a:xfrm>
            <a:off x="167790" y="991476"/>
            <a:ext cx="4530344" cy="38419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782037" y="991477"/>
            <a:ext cx="4194763" cy="19209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4782036" y="2912462"/>
            <a:ext cx="4194763" cy="19209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56047563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Content, and 3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952" y="61326"/>
            <a:ext cx="6710164" cy="619673"/>
          </a:xfrm>
        </p:spPr>
        <p:txBody>
          <a:bodyPr/>
          <a:lstStyle>
            <a:lvl1pPr>
              <a:defRPr sz="2900"/>
            </a:lvl1pPr>
          </a:lstStyle>
          <a:p>
            <a:r>
              <a:rPr lang="en-US"/>
              <a:t>Click to edit Master title style</a:t>
            </a:r>
            <a:endParaRPr lang="en-US" dirty="0"/>
          </a:p>
        </p:txBody>
      </p:sp>
      <p:sp>
        <p:nvSpPr>
          <p:cNvPr id="3" name="Content Placeholder 2"/>
          <p:cNvSpPr>
            <a:spLocks noGrp="1"/>
          </p:cNvSpPr>
          <p:nvPr>
            <p:ph sz="half" idx="1"/>
          </p:nvPr>
        </p:nvSpPr>
        <p:spPr>
          <a:xfrm>
            <a:off x="167793" y="991476"/>
            <a:ext cx="5788772" cy="38419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040457" y="991476"/>
            <a:ext cx="2936334" cy="1239346"/>
          </a:xfrm>
          <a:prstGeom prst="rect">
            <a:avLst/>
          </a:prstGeom>
        </p:spPr>
        <p:txBody>
          <a:bodyPr/>
          <a:lstStyle>
            <a:lvl1pPr>
              <a:defRPr sz="2000"/>
            </a:lvl1pPr>
            <a:lvl2pPr>
              <a:defRPr sz="1600"/>
            </a:lvl2pPr>
          </a:lstStyle>
          <a:p>
            <a:pPr lvl="0"/>
            <a:r>
              <a:rPr lang="en-US"/>
              <a:t>Click to edit Master text styles</a:t>
            </a:r>
          </a:p>
          <a:p>
            <a:pPr lvl="1"/>
            <a:r>
              <a:rPr lang="en-US"/>
              <a:t>Second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Content Placeholder 3"/>
          <p:cNvSpPr>
            <a:spLocks noGrp="1"/>
          </p:cNvSpPr>
          <p:nvPr>
            <p:ph sz="quarter" idx="11"/>
          </p:nvPr>
        </p:nvSpPr>
        <p:spPr>
          <a:xfrm>
            <a:off x="6040458" y="2292789"/>
            <a:ext cx="2936334" cy="1239346"/>
          </a:xfrm>
          <a:prstGeom prst="rect">
            <a:avLst/>
          </a:prstGeom>
        </p:spPr>
        <p:txBody>
          <a:bodyPr/>
          <a:lstStyle>
            <a:lvl1pPr>
              <a:defRPr sz="2000"/>
            </a:lvl1pPr>
            <a:lvl2pPr>
              <a:defRPr sz="1600"/>
            </a:lvl2pPr>
          </a:lstStyle>
          <a:p>
            <a:pPr lvl="0"/>
            <a:r>
              <a:rPr lang="en-US"/>
              <a:t>Click to edit Master text styles</a:t>
            </a:r>
          </a:p>
          <a:p>
            <a:pPr lvl="1"/>
            <a:r>
              <a:rPr lang="en-US"/>
              <a:t>Second level</a:t>
            </a:r>
          </a:p>
        </p:txBody>
      </p:sp>
      <p:sp>
        <p:nvSpPr>
          <p:cNvPr id="9" name="Content Placeholder 3"/>
          <p:cNvSpPr>
            <a:spLocks noGrp="1"/>
          </p:cNvSpPr>
          <p:nvPr>
            <p:ph sz="quarter" idx="12"/>
          </p:nvPr>
        </p:nvSpPr>
        <p:spPr>
          <a:xfrm>
            <a:off x="6040458" y="3594102"/>
            <a:ext cx="2936334" cy="1239346"/>
          </a:xfrm>
          <a:prstGeom prst="rect">
            <a:avLst/>
          </a:prstGeom>
        </p:spPr>
        <p:txBody>
          <a:bodyPr/>
          <a:lstStyle>
            <a:lvl1pPr>
              <a:defRPr sz="2000"/>
            </a:lvl1pPr>
            <a:lvl2pPr>
              <a:defRPr sz="16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266999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3" y="1067679"/>
            <a:ext cx="5788772"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040457" y="1067679"/>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Edit Master text styles</a:t>
            </a:r>
          </a:p>
          <a:p>
            <a:pPr lvl="1"/>
            <a:r>
              <a:rPr lang="en-US"/>
              <a:t>Second level</a:t>
            </a:r>
          </a:p>
        </p:txBody>
      </p:sp>
      <p:sp>
        <p:nvSpPr>
          <p:cNvPr id="8" name="Content Placeholder 3"/>
          <p:cNvSpPr>
            <a:spLocks noGrp="1"/>
          </p:cNvSpPr>
          <p:nvPr>
            <p:ph sz="quarter" idx="11"/>
          </p:nvPr>
        </p:nvSpPr>
        <p:spPr>
          <a:xfrm>
            <a:off x="6040458" y="2368992"/>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Edit Master text styles</a:t>
            </a:r>
          </a:p>
          <a:p>
            <a:pPr lvl="1"/>
            <a:r>
              <a:rPr lang="en-US"/>
              <a:t>Second level</a:t>
            </a:r>
          </a:p>
        </p:txBody>
      </p:sp>
      <p:sp>
        <p:nvSpPr>
          <p:cNvPr id="9" name="Content Placeholder 3"/>
          <p:cNvSpPr>
            <a:spLocks noGrp="1"/>
          </p:cNvSpPr>
          <p:nvPr>
            <p:ph sz="quarter" idx="12"/>
          </p:nvPr>
        </p:nvSpPr>
        <p:spPr>
          <a:xfrm>
            <a:off x="6040458" y="3670305"/>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Edit Master text styles</a:t>
            </a:r>
          </a:p>
          <a:p>
            <a:pPr lvl="1"/>
            <a:r>
              <a:rPr lang="en-US"/>
              <a:t>Second level</a:t>
            </a:r>
          </a:p>
        </p:txBody>
      </p:sp>
      <p:sp>
        <p:nvSpPr>
          <p:cNvPr id="10"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5" name="Date Placeholder 4"/>
          <p:cNvSpPr>
            <a:spLocks noGrp="1"/>
          </p:cNvSpPr>
          <p:nvPr>
            <p:ph type="dt" sz="half" idx="13"/>
          </p:nvPr>
        </p:nvSpPr>
        <p:spPr/>
        <p:txBody>
          <a:bodyPr/>
          <a:lstStyle/>
          <a:p>
            <a:fld id="{83C8668B-4EEC-4301-AF5E-839734F67AB1}" type="datetimeFigureOut">
              <a:rPr lang="en-US" smtClean="0"/>
              <a:t>5/18/2022</a:t>
            </a:fld>
            <a:endParaRPr lang="en-US"/>
          </a:p>
        </p:txBody>
      </p:sp>
      <p:sp>
        <p:nvSpPr>
          <p:cNvPr id="7" name="Slide Number Placeholder 6"/>
          <p:cNvSpPr>
            <a:spLocks noGrp="1"/>
          </p:cNvSpPr>
          <p:nvPr>
            <p:ph type="sldNum" sz="quarter" idx="14"/>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4307174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00"/>
            </a:lvl1pPr>
          </a:lstStyle>
          <a:p>
            <a:r>
              <a:rPr lang="en-US"/>
              <a:t>Click to edit Master title style</a:t>
            </a:r>
            <a:endParaRPr lang="en-US" dirty="0"/>
          </a:p>
        </p:txBody>
      </p:sp>
      <p:sp>
        <p:nvSpPr>
          <p:cNvPr id="3" name="Content Placeholder 2"/>
          <p:cNvSpPr>
            <a:spLocks noGrp="1"/>
          </p:cNvSpPr>
          <p:nvPr>
            <p:ph sz="half" idx="1"/>
          </p:nvPr>
        </p:nvSpPr>
        <p:spPr>
          <a:xfrm>
            <a:off x="167794" y="991476"/>
            <a:ext cx="4362553" cy="3841972"/>
          </a:xfrm>
          <a:prstGeom prst="rect">
            <a:avLst/>
          </a:prstGeom>
        </p:spPr>
        <p:txBody>
          <a:bodyPr/>
          <a:lstStyle>
            <a:lvl1pPr>
              <a:defRPr sz="2300"/>
            </a:lvl1pPr>
            <a:lvl2pPr>
              <a:defRPr sz="2000"/>
            </a:lvl2pPr>
            <a:lvl3pPr>
              <a:defRPr sz="1600"/>
            </a:lvl3pPr>
            <a:lvl4pPr>
              <a:defRPr sz="1600"/>
            </a:lvl4pPr>
            <a:lvl5pPr>
              <a:defRPr sz="16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4249" y="991476"/>
            <a:ext cx="4362553" cy="3841972"/>
          </a:xfrm>
          <a:prstGeom prst="rect">
            <a:avLst/>
          </a:prstGeom>
        </p:spPr>
        <p:txBody>
          <a:bodyPr/>
          <a:lstStyle>
            <a:lvl1pPr>
              <a:defRPr sz="2300"/>
            </a:lvl1pPr>
            <a:lvl2pPr>
              <a:defRPr sz="2000"/>
            </a:lvl2pPr>
            <a:lvl3pPr>
              <a:defRPr sz="1600"/>
            </a:lvl3pPr>
            <a:lvl4pPr>
              <a:defRPr sz="1600"/>
            </a:lvl4pPr>
            <a:lvl5pPr>
              <a:defRPr sz="16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4076050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6355" y="991477"/>
            <a:ext cx="4362553" cy="495738"/>
          </a:xfrm>
          <a:prstGeom prst="rect">
            <a:avLst/>
          </a:prstGeom>
        </p:spPr>
        <p:txBody>
          <a:bodyPr anchor="ctr"/>
          <a:lstStyle>
            <a:lvl1pPr marL="0" indent="0">
              <a:buNone/>
              <a:defRPr sz="2000" b="1"/>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a:t>Click to edit Master text styles</a:t>
            </a:r>
          </a:p>
        </p:txBody>
      </p:sp>
      <p:sp>
        <p:nvSpPr>
          <p:cNvPr id="4" name="Content Placeholder 3"/>
          <p:cNvSpPr>
            <a:spLocks noGrp="1"/>
          </p:cNvSpPr>
          <p:nvPr>
            <p:ph sz="half" idx="2"/>
          </p:nvPr>
        </p:nvSpPr>
        <p:spPr>
          <a:xfrm>
            <a:off x="196362" y="1487216"/>
            <a:ext cx="4362553" cy="3346233"/>
          </a:xfrm>
          <a:prstGeom prst="rect">
            <a:avLst/>
          </a:prstGeom>
        </p:spPr>
        <p:txBody>
          <a:bodyPr/>
          <a:lstStyle>
            <a:lvl1pPr>
              <a:defRPr sz="2000"/>
            </a:lvl1pPr>
            <a:lvl2pPr>
              <a:defRPr sz="1600"/>
            </a:lvl2pPr>
            <a:lvl3pPr>
              <a:defRPr sz="1600"/>
            </a:lvl3pPr>
            <a:lvl4pPr>
              <a:defRPr sz="1600"/>
            </a:lvl4pPr>
            <a:lvl5pPr>
              <a:defRPr sz="16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14249" y="991477"/>
            <a:ext cx="4362553" cy="495738"/>
          </a:xfrm>
          <a:prstGeom prst="rect">
            <a:avLst/>
          </a:prstGeom>
        </p:spPr>
        <p:txBody>
          <a:bodyPr anchor="ctr"/>
          <a:lstStyle>
            <a:lvl1pPr marL="0" indent="0">
              <a:buNone/>
              <a:defRPr sz="2000" b="1"/>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14249" y="1487216"/>
            <a:ext cx="4362553" cy="3346233"/>
          </a:xfrm>
          <a:prstGeom prst="rect">
            <a:avLst/>
          </a:prstGeom>
        </p:spPr>
        <p:txBody>
          <a:bodyPr/>
          <a:lstStyle>
            <a:lvl1pPr>
              <a:defRPr sz="2000"/>
            </a:lvl1pPr>
            <a:lvl2pPr>
              <a:defRPr sz="1600"/>
            </a:lvl2pPr>
            <a:lvl3pPr>
              <a:defRPr sz="1600"/>
            </a:lvl3pPr>
            <a:lvl4pPr>
              <a:defRPr sz="1600"/>
            </a:lvl4pPr>
            <a:lvl5pPr>
              <a:defRPr sz="16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Title 1"/>
          <p:cNvSpPr>
            <a:spLocks noGrp="1"/>
          </p:cNvSpPr>
          <p:nvPr>
            <p:ph type="title"/>
          </p:nvPr>
        </p:nvSpPr>
        <p:spPr>
          <a:xfrm>
            <a:off x="1173952" y="61326"/>
            <a:ext cx="6710164" cy="619673"/>
          </a:xfrm>
        </p:spPr>
        <p:txBody>
          <a:bodyPr/>
          <a:lstStyle>
            <a:lvl1pPr>
              <a:defRPr sz="2900"/>
            </a:lvl1pPr>
          </a:lstStyle>
          <a:p>
            <a:r>
              <a:rPr lang="en-US"/>
              <a:t>Click to edit Master title style</a:t>
            </a:r>
            <a:endParaRPr lang="en-US" dirty="0"/>
          </a:p>
        </p:txBody>
      </p:sp>
    </p:spTree>
    <p:extLst>
      <p:ext uri="{BB962C8B-B14F-4D97-AF65-F5344CB8AC3E}">
        <p14:creationId xmlns:p14="http://schemas.microsoft.com/office/powerpoint/2010/main" val="135987194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00"/>
            </a:lvl1p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92282443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4019025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792" y="991477"/>
            <a:ext cx="3691391" cy="495738"/>
          </a:xfrm>
        </p:spPr>
        <p:txBody>
          <a:bodyPr anchor="ctr"/>
          <a:lstStyle>
            <a:lvl1pPr algn="l">
              <a:defRPr sz="2300" b="1"/>
            </a:lvl1pPr>
          </a:lstStyle>
          <a:p>
            <a:r>
              <a:rPr lang="en-US"/>
              <a:t>Click to edit Master title style</a:t>
            </a:r>
            <a:endParaRPr lang="en-US" dirty="0"/>
          </a:p>
        </p:txBody>
      </p:sp>
      <p:sp>
        <p:nvSpPr>
          <p:cNvPr id="3" name="Content Placeholder 2"/>
          <p:cNvSpPr>
            <a:spLocks noGrp="1"/>
          </p:cNvSpPr>
          <p:nvPr>
            <p:ph idx="1"/>
          </p:nvPr>
        </p:nvSpPr>
        <p:spPr>
          <a:xfrm>
            <a:off x="3943082" y="991476"/>
            <a:ext cx="5033715" cy="3841972"/>
          </a:xfrm>
          <a:prstGeom prst="rect">
            <a:avLst/>
          </a:prstGeom>
        </p:spPr>
        <p:txBody>
          <a:bodyPr/>
          <a:lstStyle>
            <a:lvl1pPr>
              <a:defRPr sz="23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792" y="1487215"/>
            <a:ext cx="3691391" cy="3346233"/>
          </a:xfrm>
          <a:prstGeom prst="rect">
            <a:avLst/>
          </a:prstGeom>
        </p:spPr>
        <p:txBody>
          <a:bodyPr/>
          <a:lstStyle>
            <a:lvl1pPr marL="0" indent="0">
              <a:buNone/>
              <a:defRPr sz="1600"/>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Title 1"/>
          <p:cNvSpPr txBox="1">
            <a:spLocks/>
          </p:cNvSpPr>
          <p:nvPr/>
        </p:nvSpPr>
        <p:spPr bwMode="auto">
          <a:xfrm>
            <a:off x="1173952" y="61326"/>
            <a:ext cx="6710164" cy="619673"/>
          </a:xfrm>
          <a:prstGeom prst="rect">
            <a:avLst/>
          </a:prstGeom>
          <a:noFill/>
          <a:ln w="9525">
            <a:noFill/>
            <a:miter lim="800000"/>
            <a:headEnd/>
            <a:tailEnd/>
          </a:ln>
        </p:spPr>
        <p:txBody>
          <a:bodyPr vert="horz" wrap="square" lIns="148803" tIns="148803" rIns="148803" bIns="148803" numCol="1" anchor="ctr" anchorCtr="1" compatLnSpc="1">
            <a:prstTxWarp prst="textNoShape">
              <a:avLst/>
            </a:prstTxWarp>
            <a:normAutofit fontScale="85000" lnSpcReduction="20000"/>
          </a:bodyPr>
          <a:lstStyle/>
          <a:p>
            <a:pPr algn="ctr" defTabSz="815726" fontAlgn="base">
              <a:spcBef>
                <a:spcPct val="0"/>
              </a:spcBef>
              <a:spcAft>
                <a:spcPct val="0"/>
              </a:spcAft>
              <a:defRPr/>
            </a:pPr>
            <a:r>
              <a:rPr lang="en-US" sz="2900" b="1" kern="0">
                <a:solidFill>
                  <a:srgbClr val="002060"/>
                </a:solidFill>
                <a:ea typeface="+mj-ea"/>
                <a:cs typeface="+mj-cs"/>
              </a:rPr>
              <a:t>Click to edit Master title style</a:t>
            </a:r>
          </a:p>
        </p:txBody>
      </p:sp>
    </p:spTree>
    <p:extLst>
      <p:ext uri="{BB962C8B-B14F-4D97-AF65-F5344CB8AC3E}">
        <p14:creationId xmlns:p14="http://schemas.microsoft.com/office/powerpoint/2010/main" val="373612892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7905" y="4089845"/>
            <a:ext cx="5872668" cy="312493"/>
          </a:xfrm>
        </p:spPr>
        <p:txBody>
          <a:bodyPr anchor="ctr" anchorCtr="1"/>
          <a:lstStyle>
            <a:lvl1pPr algn="l">
              <a:defRPr sz="2300" b="1"/>
            </a:lvl1pPr>
          </a:lstStyle>
          <a:p>
            <a:r>
              <a:rPr lang="en-US"/>
              <a:t>Click to edit Master title style</a:t>
            </a:r>
            <a:endParaRPr lang="en-US" dirty="0"/>
          </a:p>
        </p:txBody>
      </p:sp>
      <p:sp>
        <p:nvSpPr>
          <p:cNvPr id="3" name="Picture Placeholder 2"/>
          <p:cNvSpPr>
            <a:spLocks noGrp="1"/>
          </p:cNvSpPr>
          <p:nvPr>
            <p:ph type="pic" idx="1"/>
          </p:nvPr>
        </p:nvSpPr>
        <p:spPr>
          <a:xfrm>
            <a:off x="1677905" y="991477"/>
            <a:ext cx="5872668" cy="3098364"/>
          </a:xfrm>
          <a:prstGeom prst="rect">
            <a:avLst/>
          </a:prstGeom>
        </p:spPr>
        <p:txBody>
          <a:bodyPr/>
          <a:lstStyle>
            <a:lvl1pPr marL="0" indent="0">
              <a:buNone/>
              <a:defRPr sz="2300"/>
            </a:lvl1pPr>
            <a:lvl2pPr marL="371723" indent="0">
              <a:buNone/>
              <a:defRPr sz="2400"/>
            </a:lvl2pPr>
            <a:lvl3pPr marL="743448" indent="0">
              <a:buNone/>
              <a:defRPr sz="2000"/>
            </a:lvl3pPr>
            <a:lvl4pPr marL="1115168" indent="0">
              <a:buNone/>
              <a:defRPr sz="1600"/>
            </a:lvl4pPr>
            <a:lvl5pPr marL="1486892" indent="0">
              <a:buNone/>
              <a:defRPr sz="1600"/>
            </a:lvl5pPr>
            <a:lvl6pPr marL="1858615" indent="0">
              <a:buNone/>
              <a:defRPr sz="1600"/>
            </a:lvl6pPr>
            <a:lvl7pPr marL="2230341" indent="0">
              <a:buNone/>
              <a:defRPr sz="1600"/>
            </a:lvl7pPr>
            <a:lvl8pPr marL="2602064" indent="0">
              <a:buNone/>
              <a:defRPr sz="1600"/>
            </a:lvl8pPr>
            <a:lvl9pPr marL="2973786"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1677905" y="4399682"/>
            <a:ext cx="5872668" cy="433771"/>
          </a:xfrm>
          <a:prstGeom prst="rect">
            <a:avLst/>
          </a:prstGeom>
        </p:spPr>
        <p:txBody>
          <a:bodyPr lIns="148803" tIns="148803" rIns="148803" bIns="148803" anchor="ctr" anchorCtr="1">
            <a:normAutofit/>
          </a:bodyPr>
          <a:lstStyle>
            <a:lvl1pPr marL="0" indent="0">
              <a:buNone/>
              <a:defRPr sz="2000"/>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Title 1"/>
          <p:cNvSpPr txBox="1">
            <a:spLocks/>
          </p:cNvSpPr>
          <p:nvPr/>
        </p:nvSpPr>
        <p:spPr bwMode="auto">
          <a:xfrm>
            <a:off x="1173952" y="61326"/>
            <a:ext cx="6710164" cy="619673"/>
          </a:xfrm>
          <a:prstGeom prst="rect">
            <a:avLst/>
          </a:prstGeom>
          <a:noFill/>
          <a:ln w="9525">
            <a:noFill/>
            <a:miter lim="800000"/>
            <a:headEnd/>
            <a:tailEnd/>
          </a:ln>
        </p:spPr>
        <p:txBody>
          <a:bodyPr vert="horz" wrap="square" lIns="148803" tIns="148803" rIns="148803" bIns="148803" numCol="1" anchor="ctr" anchorCtr="1" compatLnSpc="1">
            <a:prstTxWarp prst="textNoShape">
              <a:avLst/>
            </a:prstTxWarp>
            <a:normAutofit fontScale="85000" lnSpcReduction="20000"/>
          </a:bodyPr>
          <a:lstStyle/>
          <a:p>
            <a:pPr algn="ctr" defTabSz="815726" fontAlgn="base">
              <a:spcBef>
                <a:spcPct val="0"/>
              </a:spcBef>
              <a:spcAft>
                <a:spcPct val="0"/>
              </a:spcAft>
              <a:defRPr/>
            </a:pPr>
            <a:r>
              <a:rPr lang="en-US" sz="2900" b="1" kern="0">
                <a:solidFill>
                  <a:srgbClr val="002060"/>
                </a:solidFill>
                <a:ea typeface="+mj-ea"/>
                <a:cs typeface="+mj-cs"/>
              </a:rPr>
              <a:t>Click to edit Master title style</a:t>
            </a:r>
          </a:p>
        </p:txBody>
      </p:sp>
    </p:spTree>
    <p:extLst>
      <p:ext uri="{BB962C8B-B14F-4D97-AF65-F5344CB8AC3E}">
        <p14:creationId xmlns:p14="http://schemas.microsoft.com/office/powerpoint/2010/main" val="360855614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6257" y="991476"/>
            <a:ext cx="8809002" cy="38419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44960103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5949" y="885390"/>
            <a:ext cx="2118113" cy="3959930"/>
          </a:xfrm>
        </p:spPr>
        <p:txBody>
          <a:bodyPr vert="eaVert"/>
          <a:lstStyle>
            <a:lvl1pPr>
              <a:defRPr sz="29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76676" y="885390"/>
            <a:ext cx="6149438" cy="395993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Title 1"/>
          <p:cNvSpPr txBox="1">
            <a:spLocks/>
          </p:cNvSpPr>
          <p:nvPr/>
        </p:nvSpPr>
        <p:spPr bwMode="auto">
          <a:xfrm>
            <a:off x="1173952" y="61325"/>
            <a:ext cx="6710164" cy="650871"/>
          </a:xfrm>
          <a:prstGeom prst="rect">
            <a:avLst/>
          </a:prstGeom>
          <a:noFill/>
          <a:ln w="9525">
            <a:noFill/>
            <a:miter lim="800000"/>
            <a:headEnd/>
            <a:tailEnd/>
          </a:ln>
        </p:spPr>
        <p:txBody>
          <a:bodyPr vert="horz" wrap="square" lIns="81548" tIns="40775" rIns="81548" bIns="40775" numCol="1" anchor="ctr" anchorCtr="0" compatLnSpc="1">
            <a:prstTxWarp prst="textNoShape">
              <a:avLst/>
            </a:prstTxWarp>
          </a:bodyPr>
          <a:lstStyle/>
          <a:p>
            <a:pPr algn="ctr" defTabSz="815726" fontAlgn="base">
              <a:spcBef>
                <a:spcPct val="0"/>
              </a:spcBef>
              <a:spcAft>
                <a:spcPct val="0"/>
              </a:spcAft>
              <a:defRPr/>
            </a:pPr>
            <a:r>
              <a:rPr lang="en-US" sz="2900" b="1" kern="0">
                <a:solidFill>
                  <a:srgbClr val="002060"/>
                </a:solidFill>
                <a:ea typeface="+mj-ea"/>
                <a:cs typeface="+mj-cs"/>
              </a:rPr>
              <a:t>Click to edit Master title style</a:t>
            </a:r>
          </a:p>
        </p:txBody>
      </p:sp>
    </p:spTree>
    <p:extLst>
      <p:ext uri="{BB962C8B-B14F-4D97-AF65-F5344CB8AC3E}">
        <p14:creationId xmlns:p14="http://schemas.microsoft.com/office/powerpoint/2010/main" val="243873368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50953" y="0"/>
            <a:ext cx="6781800" cy="857250"/>
          </a:xfrm>
        </p:spPr>
        <p:txBody>
          <a:bodyPr/>
          <a:lstStyle/>
          <a:p>
            <a:r>
              <a:rPr lang="en-US"/>
              <a:t>Click to edit Master title style</a:t>
            </a:r>
          </a:p>
        </p:txBody>
      </p:sp>
      <p:sp>
        <p:nvSpPr>
          <p:cNvPr id="3" name="Table Placeholder 2"/>
          <p:cNvSpPr>
            <a:spLocks noGrp="1"/>
          </p:cNvSpPr>
          <p:nvPr>
            <p:ph type="tbl" idx="1"/>
          </p:nvPr>
        </p:nvSpPr>
        <p:spPr>
          <a:xfrm>
            <a:off x="304803" y="995369"/>
            <a:ext cx="8131175" cy="3243263"/>
          </a:xfrm>
          <a:prstGeom prst="rect">
            <a:avLst/>
          </a:prstGeom>
        </p:spPr>
        <p:txBody>
          <a:bodyPr/>
          <a:lstStyle/>
          <a:p>
            <a:pPr lvl="0"/>
            <a:r>
              <a:rPr lang="en-US" noProof="0"/>
              <a:t>Click icon to add table</a:t>
            </a:r>
          </a:p>
        </p:txBody>
      </p:sp>
    </p:spTree>
    <p:extLst>
      <p:ext uri="{BB962C8B-B14F-4D97-AF65-F5344CB8AC3E}">
        <p14:creationId xmlns:p14="http://schemas.microsoft.com/office/powerpoint/2010/main" val="2440786071"/>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4" y="1067679"/>
            <a:ext cx="4362553"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4249" y="1067679"/>
            <a:ext cx="4362553"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303882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487" y="1067680"/>
            <a:ext cx="4362553" cy="495738"/>
          </a:xfrm>
          <a:prstGeom prst="rect">
            <a:avLst/>
          </a:prstGeom>
        </p:spPr>
        <p:txBody>
          <a:bodyPr anchor="ctr"/>
          <a:lstStyle>
            <a:lvl1pPr marL="0" indent="0">
              <a:buNone/>
              <a:defRPr sz="2000" b="1">
                <a:latin typeface="Mongolian Baiti" panose="03000500000000000000" pitchFamily="66" charset="0"/>
                <a:cs typeface="Mongolian Baiti" panose="03000500000000000000" pitchFamily="66" charset="0"/>
              </a:defRPr>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a:t>Edit Master text styles</a:t>
            </a:r>
          </a:p>
        </p:txBody>
      </p:sp>
      <p:sp>
        <p:nvSpPr>
          <p:cNvPr id="4" name="Content Placeholder 3"/>
          <p:cNvSpPr>
            <a:spLocks noGrp="1"/>
          </p:cNvSpPr>
          <p:nvPr>
            <p:ph sz="half" idx="2"/>
          </p:nvPr>
        </p:nvSpPr>
        <p:spPr>
          <a:xfrm>
            <a:off x="162494" y="1563419"/>
            <a:ext cx="4362553" cy="3346233"/>
          </a:xfrm>
          <a:prstGeom prst="rect">
            <a:avLst/>
          </a:prstGeom>
        </p:spPr>
        <p:txBody>
          <a:bodyPr/>
          <a:lstStyle>
            <a:lvl1pPr>
              <a:defRPr sz="2000">
                <a:latin typeface="Mongolian Baiti" panose="03000500000000000000" pitchFamily="66" charset="0"/>
                <a:cs typeface="Mongolian Baiti" panose="03000500000000000000" pitchFamily="66" charset="0"/>
              </a:defRPr>
            </a:lvl1pPr>
            <a:lvl2pPr>
              <a:defRPr sz="16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14249" y="1067680"/>
            <a:ext cx="4362553" cy="495738"/>
          </a:xfrm>
          <a:prstGeom prst="rect">
            <a:avLst/>
          </a:prstGeom>
        </p:spPr>
        <p:txBody>
          <a:bodyPr anchor="ctr"/>
          <a:lstStyle>
            <a:lvl1pPr marL="0" indent="0">
              <a:buNone/>
              <a:defRPr sz="2000" b="1">
                <a:latin typeface="Mongolian Baiti" panose="03000500000000000000" pitchFamily="66" charset="0"/>
                <a:cs typeface="Mongolian Baiti" panose="03000500000000000000" pitchFamily="66" charset="0"/>
              </a:defRPr>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a:t>Edit Master text styles</a:t>
            </a:r>
          </a:p>
        </p:txBody>
      </p:sp>
      <p:sp>
        <p:nvSpPr>
          <p:cNvPr id="6" name="Content Placeholder 5"/>
          <p:cNvSpPr>
            <a:spLocks noGrp="1"/>
          </p:cNvSpPr>
          <p:nvPr>
            <p:ph sz="quarter" idx="4"/>
          </p:nvPr>
        </p:nvSpPr>
        <p:spPr>
          <a:xfrm>
            <a:off x="4614249" y="1563419"/>
            <a:ext cx="4362553" cy="3346233"/>
          </a:xfrm>
          <a:prstGeom prst="rect">
            <a:avLst/>
          </a:prstGeom>
        </p:spPr>
        <p:txBody>
          <a:bodyPr/>
          <a:lstStyle>
            <a:lvl1pPr>
              <a:defRPr sz="2000">
                <a:latin typeface="Mongolian Baiti" panose="03000500000000000000" pitchFamily="66" charset="0"/>
                <a:cs typeface="Mongolian Baiti" panose="03000500000000000000" pitchFamily="66" charset="0"/>
              </a:defRPr>
            </a:lvl1pPr>
            <a:lvl2pPr>
              <a:defRPr sz="16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83C8668B-4EEC-4301-AF5E-839734F67AB1}" type="datetimeFigureOut">
              <a:rPr lang="en-US" smtClean="0"/>
              <a:t>5/18/2022</a:t>
            </a:fld>
            <a:endParaRPr lang="en-US"/>
          </a:p>
        </p:txBody>
      </p:sp>
      <p:sp>
        <p:nvSpPr>
          <p:cNvPr id="11" name="Slide Number Placeholder 10"/>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258105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6" name="Date Placeholder 5"/>
          <p:cNvSpPr>
            <a:spLocks noGrp="1"/>
          </p:cNvSpPr>
          <p:nvPr>
            <p:ph type="dt" sz="half" idx="10"/>
          </p:nvPr>
        </p:nvSpPr>
        <p:spPr/>
        <p:txBody>
          <a:bodyPr/>
          <a:lstStyle/>
          <a:p>
            <a:fld id="{83C8668B-4EEC-4301-AF5E-839734F67AB1}" type="datetimeFigureOut">
              <a:rPr lang="en-US" smtClean="0"/>
              <a:t>5/18/2022</a:t>
            </a:fld>
            <a:endParaRPr lang="en-US"/>
          </a:p>
        </p:txBody>
      </p:sp>
      <p:sp>
        <p:nvSpPr>
          <p:cNvPr id="7" name="Slide Number Placeholder 6"/>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397244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C8668B-4EEC-4301-AF5E-839734F67AB1}" type="datetimeFigureOut">
              <a:rPr lang="en-US" smtClean="0"/>
              <a:t>5/18/2022</a:t>
            </a:fld>
            <a:endParaRPr lang="en-US"/>
          </a:p>
        </p:txBody>
      </p:sp>
      <p:sp>
        <p:nvSpPr>
          <p:cNvPr id="4" name="Slide Number Placeholder 3"/>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258515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7.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6.png"/><Relationship Id="rId2" Type="http://schemas.openxmlformats.org/officeDocument/2006/relationships/slideLayout" Target="../slideLayouts/slideLayout46.xml"/><Relationship Id="rId16" Type="http://schemas.openxmlformats.org/officeDocument/2006/relationships/image" Target="../media/image5.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19" Type="http://schemas.openxmlformats.org/officeDocument/2006/relationships/image" Target="../media/image8.gif"/><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U Slide Template_Shield.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3"/>
            <a:ext cx="9144000" cy="5143499"/>
          </a:xfrm>
          <a:prstGeom prst="rect">
            <a:avLst/>
          </a:prstGeom>
        </p:spPr>
      </p:pic>
      <p:sp>
        <p:nvSpPr>
          <p:cNvPr id="2" name="Date Placeholder 1"/>
          <p:cNvSpPr>
            <a:spLocks noGrp="1"/>
          </p:cNvSpPr>
          <p:nvPr>
            <p:ph type="dt" sz="half" idx="2"/>
          </p:nvPr>
        </p:nvSpPr>
        <p:spPr>
          <a:xfrm>
            <a:off x="0" y="4691593"/>
            <a:ext cx="2057400" cy="274637"/>
          </a:xfrm>
          <a:prstGeom prst="rect">
            <a:avLst/>
          </a:prstGeom>
        </p:spPr>
        <p:txBody>
          <a:bodyPr vert="horz" lIns="91440" tIns="45720" rIns="91440" bIns="45720" rtlCol="0" anchor="ctr"/>
          <a:lstStyle>
            <a:lvl1pPr algn="l">
              <a:defRPr sz="1000">
                <a:solidFill>
                  <a:schemeClr val="tx1">
                    <a:tint val="75000"/>
                  </a:schemeClr>
                </a:solidFill>
                <a:latin typeface="Mongolian Baiti" panose="03000500000000000000" pitchFamily="66" charset="0"/>
                <a:cs typeface="Mongolian Baiti" panose="03000500000000000000" pitchFamily="66" charset="0"/>
              </a:defRPr>
            </a:lvl1pPr>
          </a:lstStyle>
          <a:p>
            <a:fld id="{644772E2-D353-46E7-BDDC-8E78F73D640B}" type="datetimeFigureOut">
              <a:rPr lang="en-US" smtClean="0"/>
              <a:pPr/>
              <a:t>5/18/2022</a:t>
            </a:fld>
            <a:endParaRPr lang="en-US"/>
          </a:p>
        </p:txBody>
      </p:sp>
      <p:sp>
        <p:nvSpPr>
          <p:cNvPr id="4" name="Slide Number Placeholder 3"/>
          <p:cNvSpPr>
            <a:spLocks noGrp="1"/>
          </p:cNvSpPr>
          <p:nvPr>
            <p:ph type="sldNum" sz="quarter" idx="4"/>
          </p:nvPr>
        </p:nvSpPr>
        <p:spPr>
          <a:xfrm>
            <a:off x="7086600" y="4691592"/>
            <a:ext cx="2057400" cy="274637"/>
          </a:xfrm>
          <a:prstGeom prst="rect">
            <a:avLst/>
          </a:prstGeom>
        </p:spPr>
        <p:txBody>
          <a:bodyPr vert="horz" lIns="91440" tIns="45720" rIns="91440" bIns="45720" rtlCol="0" anchor="ctr"/>
          <a:lstStyle>
            <a:lvl1pPr algn="r">
              <a:defRPr sz="1000">
                <a:solidFill>
                  <a:schemeClr val="tx1">
                    <a:tint val="75000"/>
                  </a:schemeClr>
                </a:solidFill>
                <a:latin typeface="Mongolian Baiti" panose="03000500000000000000" pitchFamily="66" charset="0"/>
                <a:cs typeface="Mongolian Baiti" panose="03000500000000000000" pitchFamily="66" charset="0"/>
              </a:defRPr>
            </a:lvl1pPr>
          </a:lstStyle>
          <a:p>
            <a:fld id="{51637C67-A9F7-4F0C-8DF4-AB65AD53D1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3" r:id="rId1"/>
    <p:sldLayoutId id="2147483879"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42" r:id="rId11"/>
  </p:sldLayoutIdLst>
  <p:hf sldNum="0" hdr="0" ftr="0" dt="0"/>
  <p:txStyles>
    <p:titleStyle>
      <a:lvl1pPr algn="ctr" defTabSz="457085" rtl="0" eaLnBrk="1" latinLnBrk="0" hangingPunct="1">
        <a:spcBef>
          <a:spcPct val="0"/>
        </a:spcBef>
        <a:buNone/>
        <a:defRPr sz="4400" kern="1200">
          <a:solidFill>
            <a:schemeClr val="tx1"/>
          </a:solidFill>
          <a:latin typeface="+mj-lt"/>
          <a:ea typeface="+mj-ea"/>
          <a:cs typeface="+mj-cs"/>
        </a:defRPr>
      </a:lvl1pPr>
    </p:titleStyle>
    <p:bodyStyle>
      <a:lvl1pPr marL="342814" indent="-342814" algn="l" defTabSz="457085" rtl="0" eaLnBrk="1" latinLnBrk="0" hangingPunct="1">
        <a:spcBef>
          <a:spcPct val="20000"/>
        </a:spcBef>
        <a:buFont typeface="Arial"/>
        <a:buChar char="•"/>
        <a:defRPr sz="3200" kern="1200">
          <a:solidFill>
            <a:schemeClr val="tx1"/>
          </a:solidFill>
          <a:latin typeface="+mn-lt"/>
          <a:ea typeface="+mn-ea"/>
          <a:cs typeface="+mn-cs"/>
        </a:defRPr>
      </a:lvl1pPr>
      <a:lvl2pPr marL="742763" indent="-285678" algn="l" defTabSz="457085" rtl="0" eaLnBrk="1" latinLnBrk="0" hangingPunct="1">
        <a:spcBef>
          <a:spcPct val="20000"/>
        </a:spcBef>
        <a:buFont typeface="Arial"/>
        <a:buChar char="–"/>
        <a:defRPr sz="2800" kern="1200">
          <a:solidFill>
            <a:schemeClr val="tx1"/>
          </a:solidFill>
          <a:latin typeface="+mn-lt"/>
          <a:ea typeface="+mn-ea"/>
          <a:cs typeface="+mn-cs"/>
        </a:defRPr>
      </a:lvl2pPr>
      <a:lvl3pPr marL="1142712" indent="-228542" algn="l" defTabSz="457085" rtl="0" eaLnBrk="1" latinLnBrk="0" hangingPunct="1">
        <a:spcBef>
          <a:spcPct val="20000"/>
        </a:spcBef>
        <a:buFont typeface="Arial"/>
        <a:buChar char="•"/>
        <a:defRPr sz="2400" kern="1200">
          <a:solidFill>
            <a:schemeClr val="tx1"/>
          </a:solidFill>
          <a:latin typeface="+mn-lt"/>
          <a:ea typeface="+mn-ea"/>
          <a:cs typeface="+mn-cs"/>
        </a:defRPr>
      </a:lvl3pPr>
      <a:lvl4pPr marL="1599797" indent="-228542" algn="l" defTabSz="457085" rtl="0" eaLnBrk="1" latinLnBrk="0" hangingPunct="1">
        <a:spcBef>
          <a:spcPct val="20000"/>
        </a:spcBef>
        <a:buFont typeface="Arial"/>
        <a:buChar char="–"/>
        <a:defRPr sz="2000" kern="1200">
          <a:solidFill>
            <a:schemeClr val="tx1"/>
          </a:solidFill>
          <a:latin typeface="+mn-lt"/>
          <a:ea typeface="+mn-ea"/>
          <a:cs typeface="+mn-cs"/>
        </a:defRPr>
      </a:lvl4pPr>
      <a:lvl5pPr marL="2056881" indent="-228542" algn="l" defTabSz="457085" rtl="0" eaLnBrk="1" latinLnBrk="0" hangingPunct="1">
        <a:spcBef>
          <a:spcPct val="20000"/>
        </a:spcBef>
        <a:buFont typeface="Arial"/>
        <a:buChar char="»"/>
        <a:defRPr sz="2000" kern="1200">
          <a:solidFill>
            <a:schemeClr val="tx1"/>
          </a:solidFill>
          <a:latin typeface="+mn-lt"/>
          <a:ea typeface="+mn-ea"/>
          <a:cs typeface="+mn-cs"/>
        </a:defRPr>
      </a:lvl5pPr>
      <a:lvl6pPr marL="2513967" indent="-228542" algn="l" defTabSz="457085" rtl="0" eaLnBrk="1" latinLnBrk="0" hangingPunct="1">
        <a:spcBef>
          <a:spcPct val="20000"/>
        </a:spcBef>
        <a:buFont typeface="Arial"/>
        <a:buChar char="•"/>
        <a:defRPr sz="2000" kern="1200">
          <a:solidFill>
            <a:schemeClr val="tx1"/>
          </a:solidFill>
          <a:latin typeface="+mn-lt"/>
          <a:ea typeface="+mn-ea"/>
          <a:cs typeface="+mn-cs"/>
        </a:defRPr>
      </a:lvl6pPr>
      <a:lvl7pPr marL="2971053" indent="-228542" algn="l" defTabSz="457085" rtl="0" eaLnBrk="1" latinLnBrk="0" hangingPunct="1">
        <a:spcBef>
          <a:spcPct val="20000"/>
        </a:spcBef>
        <a:buFont typeface="Arial"/>
        <a:buChar char="•"/>
        <a:defRPr sz="2000" kern="1200">
          <a:solidFill>
            <a:schemeClr val="tx1"/>
          </a:solidFill>
          <a:latin typeface="+mn-lt"/>
          <a:ea typeface="+mn-ea"/>
          <a:cs typeface="+mn-cs"/>
        </a:defRPr>
      </a:lvl7pPr>
      <a:lvl8pPr marL="3428137" indent="-228542" algn="l" defTabSz="457085" rtl="0" eaLnBrk="1" latinLnBrk="0" hangingPunct="1">
        <a:spcBef>
          <a:spcPct val="20000"/>
        </a:spcBef>
        <a:buFont typeface="Arial"/>
        <a:buChar char="•"/>
        <a:defRPr sz="2000" kern="1200">
          <a:solidFill>
            <a:schemeClr val="tx1"/>
          </a:solidFill>
          <a:latin typeface="+mn-lt"/>
          <a:ea typeface="+mn-ea"/>
          <a:cs typeface="+mn-cs"/>
        </a:defRPr>
      </a:lvl8pPr>
      <a:lvl9pPr marL="3885222" indent="-228542" algn="l" defTabSz="45708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5" rtl="0" eaLnBrk="1" latinLnBrk="0" hangingPunct="1">
        <a:defRPr sz="1800" kern="1200">
          <a:solidFill>
            <a:schemeClr val="tx1"/>
          </a:solidFill>
          <a:latin typeface="+mn-lt"/>
          <a:ea typeface="+mn-ea"/>
          <a:cs typeface="+mn-cs"/>
        </a:defRPr>
      </a:lvl1pPr>
      <a:lvl2pPr marL="457085" algn="l" defTabSz="457085" rtl="0" eaLnBrk="1" latinLnBrk="0" hangingPunct="1">
        <a:defRPr sz="1800" kern="1200">
          <a:solidFill>
            <a:schemeClr val="tx1"/>
          </a:solidFill>
          <a:latin typeface="+mn-lt"/>
          <a:ea typeface="+mn-ea"/>
          <a:cs typeface="+mn-cs"/>
        </a:defRPr>
      </a:lvl2pPr>
      <a:lvl3pPr marL="914170" algn="l" defTabSz="457085" rtl="0" eaLnBrk="1" latinLnBrk="0" hangingPunct="1">
        <a:defRPr sz="1800" kern="1200">
          <a:solidFill>
            <a:schemeClr val="tx1"/>
          </a:solidFill>
          <a:latin typeface="+mn-lt"/>
          <a:ea typeface="+mn-ea"/>
          <a:cs typeface="+mn-cs"/>
        </a:defRPr>
      </a:lvl3pPr>
      <a:lvl4pPr marL="1371255" algn="l" defTabSz="457085" rtl="0" eaLnBrk="1" latinLnBrk="0" hangingPunct="1">
        <a:defRPr sz="1800" kern="1200">
          <a:solidFill>
            <a:schemeClr val="tx1"/>
          </a:solidFill>
          <a:latin typeface="+mn-lt"/>
          <a:ea typeface="+mn-ea"/>
          <a:cs typeface="+mn-cs"/>
        </a:defRPr>
      </a:lvl4pPr>
      <a:lvl5pPr marL="1828341" algn="l" defTabSz="457085" rtl="0" eaLnBrk="1" latinLnBrk="0" hangingPunct="1">
        <a:defRPr sz="1800" kern="1200">
          <a:solidFill>
            <a:schemeClr val="tx1"/>
          </a:solidFill>
          <a:latin typeface="+mn-lt"/>
          <a:ea typeface="+mn-ea"/>
          <a:cs typeface="+mn-cs"/>
        </a:defRPr>
      </a:lvl5pPr>
      <a:lvl6pPr marL="2285424" algn="l" defTabSz="457085" rtl="0" eaLnBrk="1" latinLnBrk="0" hangingPunct="1">
        <a:defRPr sz="1800" kern="1200">
          <a:solidFill>
            <a:schemeClr val="tx1"/>
          </a:solidFill>
          <a:latin typeface="+mn-lt"/>
          <a:ea typeface="+mn-ea"/>
          <a:cs typeface="+mn-cs"/>
        </a:defRPr>
      </a:lvl6pPr>
      <a:lvl7pPr marL="2742510" algn="l" defTabSz="457085" rtl="0" eaLnBrk="1" latinLnBrk="0" hangingPunct="1">
        <a:defRPr sz="1800" kern="1200">
          <a:solidFill>
            <a:schemeClr val="tx1"/>
          </a:solidFill>
          <a:latin typeface="+mn-lt"/>
          <a:ea typeface="+mn-ea"/>
          <a:cs typeface="+mn-cs"/>
        </a:defRPr>
      </a:lvl7pPr>
      <a:lvl8pPr marL="3199593" algn="l" defTabSz="457085" rtl="0" eaLnBrk="1" latinLnBrk="0" hangingPunct="1">
        <a:defRPr sz="1800" kern="1200">
          <a:solidFill>
            <a:schemeClr val="tx1"/>
          </a:solidFill>
          <a:latin typeface="+mn-lt"/>
          <a:ea typeface="+mn-ea"/>
          <a:cs typeface="+mn-cs"/>
        </a:defRPr>
      </a:lvl8pPr>
      <a:lvl9pPr marL="3656679" algn="l" defTabSz="45708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U Slide Template_No Bottom Bar.bmp"/>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6229" y="0"/>
            <a:ext cx="9144000" cy="5143500"/>
          </a:xfrm>
          <a:prstGeom prst="rect">
            <a:avLst/>
          </a:prstGeom>
        </p:spPr>
      </p:pic>
      <p:sp>
        <p:nvSpPr>
          <p:cNvPr id="9" name="Picture Placeholder 6"/>
          <p:cNvSpPr txBox="1">
            <a:spLocks/>
          </p:cNvSpPr>
          <p:nvPr userDrawn="1"/>
        </p:nvSpPr>
        <p:spPr>
          <a:xfrm>
            <a:off x="8099071" y="112345"/>
            <a:ext cx="777240" cy="777240"/>
          </a:xfrm>
          <a:prstGeom prst="rect">
            <a:avLst/>
          </a:prstGeom>
          <a:effectLst>
            <a:outerShdw blurRad="50800" dist="38100" dir="2700000">
              <a:srgbClr val="000000">
                <a:alpha val="43000"/>
              </a:srgbClr>
            </a:outerShdw>
          </a:effectLst>
        </p:spPr>
        <p:txBody>
          <a:bodyPr vert="horz" lIns="91417" tIns="45708" rIns="91417" bIns="45708" anchor="ctr"/>
          <a:lstStyle>
            <a:lvl1pPr marL="342814" indent="-342814" algn="ctr" defTabSz="457085" rtl="0" eaLnBrk="1" latinLnBrk="0" hangingPunct="1">
              <a:spcBef>
                <a:spcPct val="20000"/>
              </a:spcBef>
              <a:buFont typeface="Arial"/>
              <a:buNone/>
              <a:defRPr sz="1200" kern="1200">
                <a:solidFill>
                  <a:srgbClr val="FFFFFF"/>
                </a:solidFill>
                <a:latin typeface="+mn-lt"/>
                <a:ea typeface="+mn-ea"/>
                <a:cs typeface="+mn-cs"/>
              </a:defRPr>
            </a:lvl1pPr>
            <a:lvl2pPr marL="742763" indent="-285678" algn="l" defTabSz="457085" rtl="0" eaLnBrk="1" latinLnBrk="0" hangingPunct="1">
              <a:spcBef>
                <a:spcPct val="20000"/>
              </a:spcBef>
              <a:buFont typeface="Arial"/>
              <a:buChar char="–"/>
              <a:defRPr sz="2800" kern="1200">
                <a:solidFill>
                  <a:schemeClr val="tx1"/>
                </a:solidFill>
                <a:latin typeface="+mn-lt"/>
                <a:ea typeface="+mn-ea"/>
                <a:cs typeface="+mn-cs"/>
              </a:defRPr>
            </a:lvl2pPr>
            <a:lvl3pPr marL="1142712" indent="-228542" algn="l" defTabSz="457085" rtl="0" eaLnBrk="1" latinLnBrk="0" hangingPunct="1">
              <a:spcBef>
                <a:spcPct val="20000"/>
              </a:spcBef>
              <a:buFont typeface="Arial"/>
              <a:buChar char="•"/>
              <a:defRPr sz="2400" kern="1200">
                <a:solidFill>
                  <a:schemeClr val="tx1"/>
                </a:solidFill>
                <a:latin typeface="+mn-lt"/>
                <a:ea typeface="+mn-ea"/>
                <a:cs typeface="+mn-cs"/>
              </a:defRPr>
            </a:lvl3pPr>
            <a:lvl4pPr marL="1599797" indent="-228542" algn="l" defTabSz="457085" rtl="0" eaLnBrk="1" latinLnBrk="0" hangingPunct="1">
              <a:spcBef>
                <a:spcPct val="20000"/>
              </a:spcBef>
              <a:buFont typeface="Arial"/>
              <a:buChar char="–"/>
              <a:defRPr sz="2000" kern="1200">
                <a:solidFill>
                  <a:schemeClr val="tx1"/>
                </a:solidFill>
                <a:latin typeface="+mn-lt"/>
                <a:ea typeface="+mn-ea"/>
                <a:cs typeface="+mn-cs"/>
              </a:defRPr>
            </a:lvl4pPr>
            <a:lvl5pPr marL="2056881" indent="-228542" algn="l" defTabSz="457085" rtl="0" eaLnBrk="1" latinLnBrk="0" hangingPunct="1">
              <a:spcBef>
                <a:spcPct val="20000"/>
              </a:spcBef>
              <a:buFont typeface="Arial"/>
              <a:buChar char="»"/>
              <a:defRPr sz="2000" kern="1200">
                <a:solidFill>
                  <a:schemeClr val="tx1"/>
                </a:solidFill>
                <a:latin typeface="+mn-lt"/>
                <a:ea typeface="+mn-ea"/>
                <a:cs typeface="+mn-cs"/>
              </a:defRPr>
            </a:lvl5pPr>
            <a:lvl6pPr marL="2513967" indent="-228542" algn="l" defTabSz="457085" rtl="0" eaLnBrk="1" latinLnBrk="0" hangingPunct="1">
              <a:spcBef>
                <a:spcPct val="20000"/>
              </a:spcBef>
              <a:buFont typeface="Arial"/>
              <a:buChar char="•"/>
              <a:defRPr sz="2000" kern="1200">
                <a:solidFill>
                  <a:schemeClr val="tx1"/>
                </a:solidFill>
                <a:latin typeface="+mn-lt"/>
                <a:ea typeface="+mn-ea"/>
                <a:cs typeface="+mn-cs"/>
              </a:defRPr>
            </a:lvl6pPr>
            <a:lvl7pPr marL="2971053" indent="-228542" algn="l" defTabSz="457085" rtl="0" eaLnBrk="1" latinLnBrk="0" hangingPunct="1">
              <a:spcBef>
                <a:spcPct val="20000"/>
              </a:spcBef>
              <a:buFont typeface="Arial"/>
              <a:buChar char="•"/>
              <a:defRPr sz="2000" kern="1200">
                <a:solidFill>
                  <a:schemeClr val="tx1"/>
                </a:solidFill>
                <a:latin typeface="+mn-lt"/>
                <a:ea typeface="+mn-ea"/>
                <a:cs typeface="+mn-cs"/>
              </a:defRPr>
            </a:lvl7pPr>
            <a:lvl8pPr marL="3428137" indent="-228542" algn="l" defTabSz="457085" rtl="0" eaLnBrk="1" latinLnBrk="0" hangingPunct="1">
              <a:spcBef>
                <a:spcPct val="20000"/>
              </a:spcBef>
              <a:buFont typeface="Arial"/>
              <a:buChar char="•"/>
              <a:defRPr sz="2000" kern="1200">
                <a:solidFill>
                  <a:schemeClr val="tx1"/>
                </a:solidFill>
                <a:latin typeface="+mn-lt"/>
                <a:ea typeface="+mn-ea"/>
                <a:cs typeface="+mn-cs"/>
              </a:defRPr>
            </a:lvl8pPr>
            <a:lvl9pPr marL="3885222" indent="-228542" algn="l" defTabSz="457085" rtl="0" eaLnBrk="1" latinLnBrk="0" hangingPunct="1">
              <a:spcBef>
                <a:spcPct val="20000"/>
              </a:spcBef>
              <a:buFont typeface="Arial"/>
              <a:buChar char="•"/>
              <a:defRPr sz="2000" kern="1200">
                <a:solidFill>
                  <a:schemeClr val="tx1"/>
                </a:solidFill>
                <a:latin typeface="+mn-lt"/>
                <a:ea typeface="+mn-ea"/>
                <a:cs typeface="+mn-cs"/>
              </a:defRPr>
            </a:lvl9pPr>
          </a:lstStyle>
          <a:p>
            <a:r>
              <a:rPr lang="en-US"/>
              <a:t>SHIELD</a:t>
            </a:r>
            <a:endParaRPr lang="en-US" dirty="0"/>
          </a:p>
        </p:txBody>
      </p:sp>
      <p:sp>
        <p:nvSpPr>
          <p:cNvPr id="7" name="Slide Number Placeholder 6"/>
          <p:cNvSpPr>
            <a:spLocks noGrp="1"/>
          </p:cNvSpPr>
          <p:nvPr>
            <p:ph type="sldNum" sz="quarter" idx="4"/>
          </p:nvPr>
        </p:nvSpPr>
        <p:spPr>
          <a:xfrm>
            <a:off x="7070371" y="4877278"/>
            <a:ext cx="2057400" cy="274637"/>
          </a:xfrm>
          <a:prstGeom prst="rect">
            <a:avLst/>
          </a:prstGeom>
        </p:spPr>
        <p:txBody>
          <a:bodyPr vert="horz" lIns="91440" tIns="45720" rIns="91440" bIns="45720" rtlCol="0" anchor="ctr"/>
          <a:lstStyle>
            <a:lvl1pPr algn="r">
              <a:defRPr sz="1050">
                <a:solidFill>
                  <a:schemeClr val="tx1">
                    <a:tint val="75000"/>
                  </a:schemeClr>
                </a:solidFill>
                <a:latin typeface="Mongolian Baiti" panose="03000500000000000000" pitchFamily="66" charset="0"/>
                <a:cs typeface="Mongolian Baiti" panose="03000500000000000000" pitchFamily="66" charset="0"/>
              </a:defRPr>
            </a:lvl1pPr>
          </a:lstStyle>
          <a:p>
            <a:fld id="{F1A49233-A83A-49F6-8F52-435285F88243}" type="slidenum">
              <a:rPr lang="en-US" smtClean="0"/>
              <a:pPr/>
              <a:t>‹#›</a:t>
            </a:fld>
            <a:endParaRPr lang="en-US"/>
          </a:p>
        </p:txBody>
      </p:sp>
      <p:sp>
        <p:nvSpPr>
          <p:cNvPr id="13" name="Date Placeholder 12"/>
          <p:cNvSpPr>
            <a:spLocks noGrp="1"/>
          </p:cNvSpPr>
          <p:nvPr>
            <p:ph type="dt" sz="half" idx="2"/>
          </p:nvPr>
        </p:nvSpPr>
        <p:spPr>
          <a:xfrm>
            <a:off x="-16229" y="4868863"/>
            <a:ext cx="2057400" cy="274637"/>
          </a:xfrm>
          <a:prstGeom prst="rect">
            <a:avLst/>
          </a:prstGeom>
        </p:spPr>
        <p:txBody>
          <a:bodyPr vert="horz" lIns="91440" tIns="45720" rIns="91440" bIns="45720" rtlCol="0" anchor="ctr"/>
          <a:lstStyle>
            <a:lvl1pPr algn="l">
              <a:defRPr sz="1050">
                <a:solidFill>
                  <a:schemeClr val="tx1">
                    <a:tint val="75000"/>
                  </a:schemeClr>
                </a:solidFill>
                <a:latin typeface="Mongolian Baiti" panose="03000500000000000000" pitchFamily="66" charset="0"/>
                <a:cs typeface="Mongolian Baiti" panose="03000500000000000000" pitchFamily="66" charset="0"/>
              </a:defRPr>
            </a:lvl1pPr>
          </a:lstStyle>
          <a:p>
            <a:fld id="{83C8668B-4EEC-4301-AF5E-839734F67AB1}" type="datetimeFigureOut">
              <a:rPr lang="en-US" smtClean="0"/>
              <a:pPr/>
              <a:t>5/18/2022</a:t>
            </a:fld>
            <a:endParaRPr lang="en-US" dirty="0"/>
          </a:p>
        </p:txBody>
      </p:sp>
    </p:spTree>
  </p:cSld>
  <p:clrMap bg1="lt1" tx1="dk1" bg2="lt2" tx2="dk2" accent1="accent1" accent2="accent2" accent3="accent3" accent4="accent4" accent5="accent5" accent6="accent6" hlink="hlink" folHlink="folHlink"/>
  <p:sldLayoutIdLst>
    <p:sldLayoutId id="2147483833" r:id="rId1"/>
    <p:sldLayoutId id="2147483888" r:id="rId2"/>
    <p:sldLayoutId id="2147483832" r:id="rId3"/>
    <p:sldLayoutId id="2147483831" r:id="rId4"/>
    <p:sldLayoutId id="2147483835" r:id="rId5"/>
    <p:sldLayoutId id="2147483836" r:id="rId6"/>
    <p:sldLayoutId id="2147483837" r:id="rId7"/>
    <p:sldLayoutId id="2147483838" r:id="rId8"/>
    <p:sldLayoutId id="2147483839" r:id="rId9"/>
    <p:sldLayoutId id="2147483840" r:id="rId10"/>
    <p:sldLayoutId id="2147483841" r:id="rId11"/>
  </p:sldLayoutIdLst>
  <p:hf sldNum="0" hdr="0" ftr="0" dt="0"/>
  <p:txStyles>
    <p:titleStyle>
      <a:lvl1pPr algn="ctr" defTabSz="457085" rtl="0" eaLnBrk="1" latinLnBrk="0" hangingPunct="1">
        <a:spcBef>
          <a:spcPct val="0"/>
        </a:spcBef>
        <a:buNone/>
        <a:defRPr sz="4400" kern="1200">
          <a:solidFill>
            <a:schemeClr val="tx1"/>
          </a:solidFill>
          <a:latin typeface="+mj-lt"/>
          <a:ea typeface="+mj-ea"/>
          <a:cs typeface="+mj-cs"/>
        </a:defRPr>
      </a:lvl1pPr>
    </p:titleStyle>
    <p:bodyStyle>
      <a:lvl1pPr marL="342814" indent="-342814" algn="l" defTabSz="457085" rtl="0" eaLnBrk="1" latinLnBrk="0" hangingPunct="1">
        <a:spcBef>
          <a:spcPct val="20000"/>
        </a:spcBef>
        <a:buFont typeface="Arial"/>
        <a:buChar char="•"/>
        <a:defRPr sz="3200" kern="1200">
          <a:solidFill>
            <a:schemeClr val="tx1"/>
          </a:solidFill>
          <a:latin typeface="+mn-lt"/>
          <a:ea typeface="+mn-ea"/>
          <a:cs typeface="+mn-cs"/>
        </a:defRPr>
      </a:lvl1pPr>
      <a:lvl2pPr marL="742763" indent="-285678" algn="l" defTabSz="457085" rtl="0" eaLnBrk="1" latinLnBrk="0" hangingPunct="1">
        <a:spcBef>
          <a:spcPct val="20000"/>
        </a:spcBef>
        <a:buFont typeface="Arial"/>
        <a:buChar char="–"/>
        <a:defRPr sz="2800" kern="1200">
          <a:solidFill>
            <a:schemeClr val="tx1"/>
          </a:solidFill>
          <a:latin typeface="+mn-lt"/>
          <a:ea typeface="+mn-ea"/>
          <a:cs typeface="+mn-cs"/>
        </a:defRPr>
      </a:lvl2pPr>
      <a:lvl3pPr marL="1142712" indent="-228542" algn="l" defTabSz="457085" rtl="0" eaLnBrk="1" latinLnBrk="0" hangingPunct="1">
        <a:spcBef>
          <a:spcPct val="20000"/>
        </a:spcBef>
        <a:buFont typeface="Arial"/>
        <a:buChar char="•"/>
        <a:defRPr sz="2400" kern="1200">
          <a:solidFill>
            <a:schemeClr val="tx1"/>
          </a:solidFill>
          <a:latin typeface="+mn-lt"/>
          <a:ea typeface="+mn-ea"/>
          <a:cs typeface="+mn-cs"/>
        </a:defRPr>
      </a:lvl3pPr>
      <a:lvl4pPr marL="1599797" indent="-228542" algn="l" defTabSz="457085" rtl="0" eaLnBrk="1" latinLnBrk="0" hangingPunct="1">
        <a:spcBef>
          <a:spcPct val="20000"/>
        </a:spcBef>
        <a:buFont typeface="Arial"/>
        <a:buChar char="–"/>
        <a:defRPr sz="2000" kern="1200">
          <a:solidFill>
            <a:schemeClr val="tx1"/>
          </a:solidFill>
          <a:latin typeface="+mn-lt"/>
          <a:ea typeface="+mn-ea"/>
          <a:cs typeface="+mn-cs"/>
        </a:defRPr>
      </a:lvl4pPr>
      <a:lvl5pPr marL="2056881" indent="-228542" algn="l" defTabSz="457085" rtl="0" eaLnBrk="1" latinLnBrk="0" hangingPunct="1">
        <a:spcBef>
          <a:spcPct val="20000"/>
        </a:spcBef>
        <a:buFont typeface="Arial"/>
        <a:buChar char="»"/>
        <a:defRPr sz="2000" kern="1200">
          <a:solidFill>
            <a:schemeClr val="tx1"/>
          </a:solidFill>
          <a:latin typeface="+mn-lt"/>
          <a:ea typeface="+mn-ea"/>
          <a:cs typeface="+mn-cs"/>
        </a:defRPr>
      </a:lvl5pPr>
      <a:lvl6pPr marL="2513967" indent="-228542" algn="l" defTabSz="457085" rtl="0" eaLnBrk="1" latinLnBrk="0" hangingPunct="1">
        <a:spcBef>
          <a:spcPct val="20000"/>
        </a:spcBef>
        <a:buFont typeface="Arial"/>
        <a:buChar char="•"/>
        <a:defRPr sz="2000" kern="1200">
          <a:solidFill>
            <a:schemeClr val="tx1"/>
          </a:solidFill>
          <a:latin typeface="+mn-lt"/>
          <a:ea typeface="+mn-ea"/>
          <a:cs typeface="+mn-cs"/>
        </a:defRPr>
      </a:lvl6pPr>
      <a:lvl7pPr marL="2971053" indent="-228542" algn="l" defTabSz="457085" rtl="0" eaLnBrk="1" latinLnBrk="0" hangingPunct="1">
        <a:spcBef>
          <a:spcPct val="20000"/>
        </a:spcBef>
        <a:buFont typeface="Arial"/>
        <a:buChar char="•"/>
        <a:defRPr sz="2000" kern="1200">
          <a:solidFill>
            <a:schemeClr val="tx1"/>
          </a:solidFill>
          <a:latin typeface="+mn-lt"/>
          <a:ea typeface="+mn-ea"/>
          <a:cs typeface="+mn-cs"/>
        </a:defRPr>
      </a:lvl7pPr>
      <a:lvl8pPr marL="3428137" indent="-228542" algn="l" defTabSz="457085" rtl="0" eaLnBrk="1" latinLnBrk="0" hangingPunct="1">
        <a:spcBef>
          <a:spcPct val="20000"/>
        </a:spcBef>
        <a:buFont typeface="Arial"/>
        <a:buChar char="•"/>
        <a:defRPr sz="2000" kern="1200">
          <a:solidFill>
            <a:schemeClr val="tx1"/>
          </a:solidFill>
          <a:latin typeface="+mn-lt"/>
          <a:ea typeface="+mn-ea"/>
          <a:cs typeface="+mn-cs"/>
        </a:defRPr>
      </a:lvl8pPr>
      <a:lvl9pPr marL="3885222" indent="-228542" algn="l" defTabSz="45708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5" rtl="0" eaLnBrk="1" latinLnBrk="0" hangingPunct="1">
        <a:defRPr sz="1800" kern="1200">
          <a:solidFill>
            <a:schemeClr val="tx1"/>
          </a:solidFill>
          <a:latin typeface="+mn-lt"/>
          <a:ea typeface="+mn-ea"/>
          <a:cs typeface="+mn-cs"/>
        </a:defRPr>
      </a:lvl1pPr>
      <a:lvl2pPr marL="457085" algn="l" defTabSz="457085" rtl="0" eaLnBrk="1" latinLnBrk="0" hangingPunct="1">
        <a:defRPr sz="1800" kern="1200">
          <a:solidFill>
            <a:schemeClr val="tx1"/>
          </a:solidFill>
          <a:latin typeface="+mn-lt"/>
          <a:ea typeface="+mn-ea"/>
          <a:cs typeface="+mn-cs"/>
        </a:defRPr>
      </a:lvl2pPr>
      <a:lvl3pPr marL="914170" algn="l" defTabSz="457085" rtl="0" eaLnBrk="1" latinLnBrk="0" hangingPunct="1">
        <a:defRPr sz="1800" kern="1200">
          <a:solidFill>
            <a:schemeClr val="tx1"/>
          </a:solidFill>
          <a:latin typeface="+mn-lt"/>
          <a:ea typeface="+mn-ea"/>
          <a:cs typeface="+mn-cs"/>
        </a:defRPr>
      </a:lvl3pPr>
      <a:lvl4pPr marL="1371255" algn="l" defTabSz="457085" rtl="0" eaLnBrk="1" latinLnBrk="0" hangingPunct="1">
        <a:defRPr sz="1800" kern="1200">
          <a:solidFill>
            <a:schemeClr val="tx1"/>
          </a:solidFill>
          <a:latin typeface="+mn-lt"/>
          <a:ea typeface="+mn-ea"/>
          <a:cs typeface="+mn-cs"/>
        </a:defRPr>
      </a:lvl4pPr>
      <a:lvl5pPr marL="1828341" algn="l" defTabSz="457085" rtl="0" eaLnBrk="1" latinLnBrk="0" hangingPunct="1">
        <a:defRPr sz="1800" kern="1200">
          <a:solidFill>
            <a:schemeClr val="tx1"/>
          </a:solidFill>
          <a:latin typeface="+mn-lt"/>
          <a:ea typeface="+mn-ea"/>
          <a:cs typeface="+mn-cs"/>
        </a:defRPr>
      </a:lvl5pPr>
      <a:lvl6pPr marL="2285424" algn="l" defTabSz="457085" rtl="0" eaLnBrk="1" latinLnBrk="0" hangingPunct="1">
        <a:defRPr sz="1800" kern="1200">
          <a:solidFill>
            <a:schemeClr val="tx1"/>
          </a:solidFill>
          <a:latin typeface="+mn-lt"/>
          <a:ea typeface="+mn-ea"/>
          <a:cs typeface="+mn-cs"/>
        </a:defRPr>
      </a:lvl6pPr>
      <a:lvl7pPr marL="2742510" algn="l" defTabSz="457085" rtl="0" eaLnBrk="1" latinLnBrk="0" hangingPunct="1">
        <a:defRPr sz="1800" kern="1200">
          <a:solidFill>
            <a:schemeClr val="tx1"/>
          </a:solidFill>
          <a:latin typeface="+mn-lt"/>
          <a:ea typeface="+mn-ea"/>
          <a:cs typeface="+mn-cs"/>
        </a:defRPr>
      </a:lvl7pPr>
      <a:lvl8pPr marL="3199593" algn="l" defTabSz="457085" rtl="0" eaLnBrk="1" latinLnBrk="0" hangingPunct="1">
        <a:defRPr sz="1800" kern="1200">
          <a:solidFill>
            <a:schemeClr val="tx1"/>
          </a:solidFill>
          <a:latin typeface="+mn-lt"/>
          <a:ea typeface="+mn-ea"/>
          <a:cs typeface="+mn-cs"/>
        </a:defRPr>
      </a:lvl8pPr>
      <a:lvl9pPr marL="3656679" algn="l" defTabSz="45708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U Slide Template_Shield.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3"/>
            <a:ext cx="9144000" cy="5143499"/>
          </a:xfrm>
          <a:prstGeom prst="rect">
            <a:avLst/>
          </a:prstGeom>
        </p:spPr>
      </p:pic>
      <p:sp>
        <p:nvSpPr>
          <p:cNvPr id="2" name="Date Placeholder 1"/>
          <p:cNvSpPr>
            <a:spLocks noGrp="1"/>
          </p:cNvSpPr>
          <p:nvPr>
            <p:ph type="dt" sz="half" idx="2"/>
          </p:nvPr>
        </p:nvSpPr>
        <p:spPr>
          <a:xfrm>
            <a:off x="0" y="4691593"/>
            <a:ext cx="2057400" cy="274637"/>
          </a:xfrm>
          <a:prstGeom prst="rect">
            <a:avLst/>
          </a:prstGeom>
        </p:spPr>
        <p:txBody>
          <a:bodyPr vert="horz" lIns="91440" tIns="45720" rIns="91440" bIns="45720" rtlCol="0" anchor="ctr"/>
          <a:lstStyle>
            <a:lvl1pPr algn="l">
              <a:defRPr sz="1000">
                <a:solidFill>
                  <a:schemeClr val="tx1">
                    <a:tint val="75000"/>
                  </a:schemeClr>
                </a:solidFill>
                <a:latin typeface="Mongolian Baiti" panose="03000500000000000000" pitchFamily="66" charset="0"/>
                <a:cs typeface="Mongolian Baiti" panose="03000500000000000000" pitchFamily="66" charset="0"/>
              </a:defRPr>
            </a:lvl1pPr>
          </a:lstStyle>
          <a:p>
            <a:fld id="{644772E2-D353-46E7-BDDC-8E78F73D640B}" type="datetimeFigureOut">
              <a:rPr lang="en-US" smtClean="0"/>
              <a:pPr/>
              <a:t>5/18/2022</a:t>
            </a:fld>
            <a:endParaRPr lang="en-US"/>
          </a:p>
        </p:txBody>
      </p:sp>
      <p:sp>
        <p:nvSpPr>
          <p:cNvPr id="4" name="Slide Number Placeholder 3"/>
          <p:cNvSpPr>
            <a:spLocks noGrp="1"/>
          </p:cNvSpPr>
          <p:nvPr>
            <p:ph type="sldNum" sz="quarter" idx="4"/>
          </p:nvPr>
        </p:nvSpPr>
        <p:spPr>
          <a:xfrm>
            <a:off x="7086600" y="4691592"/>
            <a:ext cx="2057400" cy="274637"/>
          </a:xfrm>
          <a:prstGeom prst="rect">
            <a:avLst/>
          </a:prstGeom>
        </p:spPr>
        <p:txBody>
          <a:bodyPr vert="horz" lIns="91440" tIns="45720" rIns="91440" bIns="45720" rtlCol="0" anchor="ctr"/>
          <a:lstStyle>
            <a:lvl1pPr algn="r">
              <a:defRPr sz="1000">
                <a:solidFill>
                  <a:schemeClr val="tx1">
                    <a:tint val="75000"/>
                  </a:schemeClr>
                </a:solidFill>
                <a:latin typeface="Mongolian Baiti" panose="03000500000000000000" pitchFamily="66" charset="0"/>
                <a:cs typeface="Mongolian Baiti" panose="03000500000000000000" pitchFamily="66" charset="0"/>
              </a:defRPr>
            </a:lvl1pPr>
          </a:lstStyle>
          <a:p>
            <a:fld id="{51637C67-A9F7-4F0C-8DF4-AB65AD53D197}" type="slidenum">
              <a:rPr lang="en-US" smtClean="0"/>
              <a:pPr/>
              <a:t>‹#›</a:t>
            </a:fld>
            <a:endParaRPr lang="en-US"/>
          </a:p>
        </p:txBody>
      </p:sp>
      <p:pic>
        <p:nvPicPr>
          <p:cNvPr id="5" name="Picture 4" descr="AU Slide Template.bmp"/>
          <p:cNvPicPr>
            <a:picLocks noChangeAspect="1"/>
          </p:cNvPicPr>
          <p:nvPr userDrawn="1"/>
        </p:nvPicPr>
        <p:blipFill rotWithShape="1">
          <a:blip r:embed="rId14"/>
          <a:srcRect r="12778" b="78601"/>
          <a:stretch/>
        </p:blipFill>
        <p:spPr>
          <a:xfrm>
            <a:off x="0" y="0"/>
            <a:ext cx="7975600" cy="1100667"/>
          </a:xfrm>
          <a:prstGeom prst="rect">
            <a:avLst/>
          </a:prstGeom>
        </p:spPr>
      </p:pic>
    </p:spTree>
    <p:extLst>
      <p:ext uri="{BB962C8B-B14F-4D97-AF65-F5344CB8AC3E}">
        <p14:creationId xmlns:p14="http://schemas.microsoft.com/office/powerpoint/2010/main" val="3235305962"/>
      </p:ext>
    </p:extLst>
  </p:cSld>
  <p:clrMap bg1="lt1" tx1="dk1" bg2="lt2" tx2="dk2" accent1="accent1" accent2="accent2" accent3="accent3" accent4="accent4" accent5="accent5" accent6="accent6" hlink="hlink" folHlink="folHlink"/>
  <p:sldLayoutIdLst>
    <p:sldLayoutId id="2147483865" r:id="rId1"/>
    <p:sldLayoutId id="2147483889"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ctr" defTabSz="457085" rtl="0" eaLnBrk="1" latinLnBrk="0" hangingPunct="1">
        <a:spcBef>
          <a:spcPct val="0"/>
        </a:spcBef>
        <a:buNone/>
        <a:defRPr sz="4400" kern="1200">
          <a:solidFill>
            <a:schemeClr val="tx1"/>
          </a:solidFill>
          <a:latin typeface="+mj-lt"/>
          <a:ea typeface="+mj-ea"/>
          <a:cs typeface="+mj-cs"/>
        </a:defRPr>
      </a:lvl1pPr>
    </p:titleStyle>
    <p:bodyStyle>
      <a:lvl1pPr marL="342814" indent="-342814" algn="l" defTabSz="457085" rtl="0" eaLnBrk="1" latinLnBrk="0" hangingPunct="1">
        <a:spcBef>
          <a:spcPct val="20000"/>
        </a:spcBef>
        <a:buFont typeface="Arial"/>
        <a:buChar char="•"/>
        <a:defRPr sz="3200" kern="1200">
          <a:solidFill>
            <a:schemeClr val="tx1"/>
          </a:solidFill>
          <a:latin typeface="+mn-lt"/>
          <a:ea typeface="+mn-ea"/>
          <a:cs typeface="+mn-cs"/>
        </a:defRPr>
      </a:lvl1pPr>
      <a:lvl2pPr marL="742763" indent="-285678" algn="l" defTabSz="457085" rtl="0" eaLnBrk="1" latinLnBrk="0" hangingPunct="1">
        <a:spcBef>
          <a:spcPct val="20000"/>
        </a:spcBef>
        <a:buFont typeface="Arial"/>
        <a:buChar char="–"/>
        <a:defRPr sz="2800" kern="1200">
          <a:solidFill>
            <a:schemeClr val="tx1"/>
          </a:solidFill>
          <a:latin typeface="+mn-lt"/>
          <a:ea typeface="+mn-ea"/>
          <a:cs typeface="+mn-cs"/>
        </a:defRPr>
      </a:lvl2pPr>
      <a:lvl3pPr marL="1142712" indent="-228542" algn="l" defTabSz="457085" rtl="0" eaLnBrk="1" latinLnBrk="0" hangingPunct="1">
        <a:spcBef>
          <a:spcPct val="20000"/>
        </a:spcBef>
        <a:buFont typeface="Arial"/>
        <a:buChar char="•"/>
        <a:defRPr sz="2400" kern="1200">
          <a:solidFill>
            <a:schemeClr val="tx1"/>
          </a:solidFill>
          <a:latin typeface="+mn-lt"/>
          <a:ea typeface="+mn-ea"/>
          <a:cs typeface="+mn-cs"/>
        </a:defRPr>
      </a:lvl3pPr>
      <a:lvl4pPr marL="1599797" indent="-228542" algn="l" defTabSz="457085" rtl="0" eaLnBrk="1" latinLnBrk="0" hangingPunct="1">
        <a:spcBef>
          <a:spcPct val="20000"/>
        </a:spcBef>
        <a:buFont typeface="Arial"/>
        <a:buChar char="–"/>
        <a:defRPr sz="2000" kern="1200">
          <a:solidFill>
            <a:schemeClr val="tx1"/>
          </a:solidFill>
          <a:latin typeface="+mn-lt"/>
          <a:ea typeface="+mn-ea"/>
          <a:cs typeface="+mn-cs"/>
        </a:defRPr>
      </a:lvl4pPr>
      <a:lvl5pPr marL="2056881" indent="-228542" algn="l" defTabSz="457085" rtl="0" eaLnBrk="1" latinLnBrk="0" hangingPunct="1">
        <a:spcBef>
          <a:spcPct val="20000"/>
        </a:spcBef>
        <a:buFont typeface="Arial"/>
        <a:buChar char="»"/>
        <a:defRPr sz="2000" kern="1200">
          <a:solidFill>
            <a:schemeClr val="tx1"/>
          </a:solidFill>
          <a:latin typeface="+mn-lt"/>
          <a:ea typeface="+mn-ea"/>
          <a:cs typeface="+mn-cs"/>
        </a:defRPr>
      </a:lvl5pPr>
      <a:lvl6pPr marL="2513967" indent="-228542" algn="l" defTabSz="457085" rtl="0" eaLnBrk="1" latinLnBrk="0" hangingPunct="1">
        <a:spcBef>
          <a:spcPct val="20000"/>
        </a:spcBef>
        <a:buFont typeface="Arial"/>
        <a:buChar char="•"/>
        <a:defRPr sz="2000" kern="1200">
          <a:solidFill>
            <a:schemeClr val="tx1"/>
          </a:solidFill>
          <a:latin typeface="+mn-lt"/>
          <a:ea typeface="+mn-ea"/>
          <a:cs typeface="+mn-cs"/>
        </a:defRPr>
      </a:lvl6pPr>
      <a:lvl7pPr marL="2971053" indent="-228542" algn="l" defTabSz="457085" rtl="0" eaLnBrk="1" latinLnBrk="0" hangingPunct="1">
        <a:spcBef>
          <a:spcPct val="20000"/>
        </a:spcBef>
        <a:buFont typeface="Arial"/>
        <a:buChar char="•"/>
        <a:defRPr sz="2000" kern="1200">
          <a:solidFill>
            <a:schemeClr val="tx1"/>
          </a:solidFill>
          <a:latin typeface="+mn-lt"/>
          <a:ea typeface="+mn-ea"/>
          <a:cs typeface="+mn-cs"/>
        </a:defRPr>
      </a:lvl7pPr>
      <a:lvl8pPr marL="3428137" indent="-228542" algn="l" defTabSz="457085" rtl="0" eaLnBrk="1" latinLnBrk="0" hangingPunct="1">
        <a:spcBef>
          <a:spcPct val="20000"/>
        </a:spcBef>
        <a:buFont typeface="Arial"/>
        <a:buChar char="•"/>
        <a:defRPr sz="2000" kern="1200">
          <a:solidFill>
            <a:schemeClr val="tx1"/>
          </a:solidFill>
          <a:latin typeface="+mn-lt"/>
          <a:ea typeface="+mn-ea"/>
          <a:cs typeface="+mn-cs"/>
        </a:defRPr>
      </a:lvl8pPr>
      <a:lvl9pPr marL="3885222" indent="-228542" algn="l" defTabSz="45708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5" rtl="0" eaLnBrk="1" latinLnBrk="0" hangingPunct="1">
        <a:defRPr sz="1800" kern="1200">
          <a:solidFill>
            <a:schemeClr val="tx1"/>
          </a:solidFill>
          <a:latin typeface="+mn-lt"/>
          <a:ea typeface="+mn-ea"/>
          <a:cs typeface="+mn-cs"/>
        </a:defRPr>
      </a:lvl1pPr>
      <a:lvl2pPr marL="457085" algn="l" defTabSz="457085" rtl="0" eaLnBrk="1" latinLnBrk="0" hangingPunct="1">
        <a:defRPr sz="1800" kern="1200">
          <a:solidFill>
            <a:schemeClr val="tx1"/>
          </a:solidFill>
          <a:latin typeface="+mn-lt"/>
          <a:ea typeface="+mn-ea"/>
          <a:cs typeface="+mn-cs"/>
        </a:defRPr>
      </a:lvl2pPr>
      <a:lvl3pPr marL="914170" algn="l" defTabSz="457085" rtl="0" eaLnBrk="1" latinLnBrk="0" hangingPunct="1">
        <a:defRPr sz="1800" kern="1200">
          <a:solidFill>
            <a:schemeClr val="tx1"/>
          </a:solidFill>
          <a:latin typeface="+mn-lt"/>
          <a:ea typeface="+mn-ea"/>
          <a:cs typeface="+mn-cs"/>
        </a:defRPr>
      </a:lvl3pPr>
      <a:lvl4pPr marL="1371255" algn="l" defTabSz="457085" rtl="0" eaLnBrk="1" latinLnBrk="0" hangingPunct="1">
        <a:defRPr sz="1800" kern="1200">
          <a:solidFill>
            <a:schemeClr val="tx1"/>
          </a:solidFill>
          <a:latin typeface="+mn-lt"/>
          <a:ea typeface="+mn-ea"/>
          <a:cs typeface="+mn-cs"/>
        </a:defRPr>
      </a:lvl4pPr>
      <a:lvl5pPr marL="1828341" algn="l" defTabSz="457085" rtl="0" eaLnBrk="1" latinLnBrk="0" hangingPunct="1">
        <a:defRPr sz="1800" kern="1200">
          <a:solidFill>
            <a:schemeClr val="tx1"/>
          </a:solidFill>
          <a:latin typeface="+mn-lt"/>
          <a:ea typeface="+mn-ea"/>
          <a:cs typeface="+mn-cs"/>
        </a:defRPr>
      </a:lvl5pPr>
      <a:lvl6pPr marL="2285424" algn="l" defTabSz="457085" rtl="0" eaLnBrk="1" latinLnBrk="0" hangingPunct="1">
        <a:defRPr sz="1800" kern="1200">
          <a:solidFill>
            <a:schemeClr val="tx1"/>
          </a:solidFill>
          <a:latin typeface="+mn-lt"/>
          <a:ea typeface="+mn-ea"/>
          <a:cs typeface="+mn-cs"/>
        </a:defRPr>
      </a:lvl6pPr>
      <a:lvl7pPr marL="2742510" algn="l" defTabSz="457085" rtl="0" eaLnBrk="1" latinLnBrk="0" hangingPunct="1">
        <a:defRPr sz="1800" kern="1200">
          <a:solidFill>
            <a:schemeClr val="tx1"/>
          </a:solidFill>
          <a:latin typeface="+mn-lt"/>
          <a:ea typeface="+mn-ea"/>
          <a:cs typeface="+mn-cs"/>
        </a:defRPr>
      </a:lvl7pPr>
      <a:lvl8pPr marL="3199593" algn="l" defTabSz="457085" rtl="0" eaLnBrk="1" latinLnBrk="0" hangingPunct="1">
        <a:defRPr sz="1800" kern="1200">
          <a:solidFill>
            <a:schemeClr val="tx1"/>
          </a:solidFill>
          <a:latin typeface="+mn-lt"/>
          <a:ea typeface="+mn-ea"/>
          <a:cs typeface="+mn-cs"/>
        </a:defRPr>
      </a:lvl8pPr>
      <a:lvl9pPr marL="3656679" algn="l" defTabSz="45708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U Slide Template_No Bottom Bar.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3"/>
            <a:ext cx="9144000" cy="5143499"/>
          </a:xfrm>
          <a:prstGeom prst="rect">
            <a:avLst/>
          </a:prstGeom>
        </p:spPr>
      </p:pic>
      <p:sp>
        <p:nvSpPr>
          <p:cNvPr id="5" name="Slide Number Placeholder 6"/>
          <p:cNvSpPr>
            <a:spLocks noGrp="1"/>
          </p:cNvSpPr>
          <p:nvPr>
            <p:ph type="sldNum" sz="quarter" idx="4"/>
          </p:nvPr>
        </p:nvSpPr>
        <p:spPr>
          <a:xfrm>
            <a:off x="7070371" y="4877278"/>
            <a:ext cx="2057400" cy="274637"/>
          </a:xfrm>
          <a:prstGeom prst="rect">
            <a:avLst/>
          </a:prstGeom>
        </p:spPr>
        <p:txBody>
          <a:bodyPr vert="horz" lIns="91440" tIns="45720" rIns="91440" bIns="45720" rtlCol="0" anchor="ctr"/>
          <a:lstStyle>
            <a:lvl1pPr algn="r">
              <a:defRPr sz="1050">
                <a:solidFill>
                  <a:schemeClr val="tx1">
                    <a:tint val="75000"/>
                  </a:schemeClr>
                </a:solidFill>
                <a:latin typeface="Mongolian Baiti" panose="03000500000000000000" pitchFamily="66" charset="0"/>
                <a:cs typeface="Mongolian Baiti" panose="03000500000000000000" pitchFamily="66" charset="0"/>
              </a:defRPr>
            </a:lvl1pPr>
          </a:lstStyle>
          <a:p>
            <a:fld id="{F1A49233-A83A-49F6-8F52-435285F88243}" type="slidenum">
              <a:rPr lang="en-US" smtClean="0"/>
              <a:pPr/>
              <a:t>‹#›</a:t>
            </a:fld>
            <a:endParaRPr lang="en-US"/>
          </a:p>
        </p:txBody>
      </p:sp>
      <p:sp>
        <p:nvSpPr>
          <p:cNvPr id="6" name="Date Placeholder 12"/>
          <p:cNvSpPr>
            <a:spLocks noGrp="1"/>
          </p:cNvSpPr>
          <p:nvPr>
            <p:ph type="dt" sz="half" idx="2"/>
          </p:nvPr>
        </p:nvSpPr>
        <p:spPr>
          <a:xfrm>
            <a:off x="-16229" y="4868863"/>
            <a:ext cx="2057400" cy="274637"/>
          </a:xfrm>
          <a:prstGeom prst="rect">
            <a:avLst/>
          </a:prstGeom>
        </p:spPr>
        <p:txBody>
          <a:bodyPr vert="horz" lIns="91440" tIns="45720" rIns="91440" bIns="45720" rtlCol="0" anchor="ctr"/>
          <a:lstStyle>
            <a:lvl1pPr algn="l">
              <a:defRPr sz="1050">
                <a:solidFill>
                  <a:schemeClr val="tx1">
                    <a:tint val="75000"/>
                  </a:schemeClr>
                </a:solidFill>
                <a:latin typeface="Mongolian Baiti" panose="03000500000000000000" pitchFamily="66" charset="0"/>
                <a:cs typeface="Mongolian Baiti" panose="03000500000000000000" pitchFamily="66" charset="0"/>
              </a:defRPr>
            </a:lvl1pPr>
          </a:lstStyle>
          <a:p>
            <a:fld id="{83C8668B-4EEC-4301-AF5E-839734F67AB1}" type="datetimeFigureOut">
              <a:rPr lang="en-US" smtClean="0"/>
              <a:pPr/>
              <a:t>5/18/2022</a:t>
            </a:fld>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90"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ctr" defTabSz="457085" rtl="0" eaLnBrk="1" latinLnBrk="0" hangingPunct="1">
        <a:spcBef>
          <a:spcPct val="0"/>
        </a:spcBef>
        <a:buNone/>
        <a:defRPr sz="4400" kern="1200">
          <a:solidFill>
            <a:schemeClr val="tx1"/>
          </a:solidFill>
          <a:latin typeface="+mj-lt"/>
          <a:ea typeface="+mj-ea"/>
          <a:cs typeface="+mj-cs"/>
        </a:defRPr>
      </a:lvl1pPr>
    </p:titleStyle>
    <p:bodyStyle>
      <a:lvl1pPr marL="342814" indent="-342814" algn="l" defTabSz="457085" rtl="0" eaLnBrk="1" latinLnBrk="0" hangingPunct="1">
        <a:spcBef>
          <a:spcPct val="20000"/>
        </a:spcBef>
        <a:buFont typeface="Arial"/>
        <a:buChar char="•"/>
        <a:defRPr sz="3200" kern="1200">
          <a:solidFill>
            <a:schemeClr val="tx1"/>
          </a:solidFill>
          <a:latin typeface="+mn-lt"/>
          <a:ea typeface="+mn-ea"/>
          <a:cs typeface="+mn-cs"/>
        </a:defRPr>
      </a:lvl1pPr>
      <a:lvl2pPr marL="742763" indent="-285678" algn="l" defTabSz="457085" rtl="0" eaLnBrk="1" latinLnBrk="0" hangingPunct="1">
        <a:spcBef>
          <a:spcPct val="20000"/>
        </a:spcBef>
        <a:buFont typeface="Arial"/>
        <a:buChar char="–"/>
        <a:defRPr sz="2800" kern="1200">
          <a:solidFill>
            <a:schemeClr val="tx1"/>
          </a:solidFill>
          <a:latin typeface="+mn-lt"/>
          <a:ea typeface="+mn-ea"/>
          <a:cs typeface="+mn-cs"/>
        </a:defRPr>
      </a:lvl2pPr>
      <a:lvl3pPr marL="1142712" indent="-228542" algn="l" defTabSz="457085" rtl="0" eaLnBrk="1" latinLnBrk="0" hangingPunct="1">
        <a:spcBef>
          <a:spcPct val="20000"/>
        </a:spcBef>
        <a:buFont typeface="Arial"/>
        <a:buChar char="•"/>
        <a:defRPr sz="2400" kern="1200">
          <a:solidFill>
            <a:schemeClr val="tx1"/>
          </a:solidFill>
          <a:latin typeface="+mn-lt"/>
          <a:ea typeface="+mn-ea"/>
          <a:cs typeface="+mn-cs"/>
        </a:defRPr>
      </a:lvl3pPr>
      <a:lvl4pPr marL="1599797" indent="-228542" algn="l" defTabSz="457085" rtl="0" eaLnBrk="1" latinLnBrk="0" hangingPunct="1">
        <a:spcBef>
          <a:spcPct val="20000"/>
        </a:spcBef>
        <a:buFont typeface="Arial"/>
        <a:buChar char="–"/>
        <a:defRPr sz="2000" kern="1200">
          <a:solidFill>
            <a:schemeClr val="tx1"/>
          </a:solidFill>
          <a:latin typeface="+mn-lt"/>
          <a:ea typeface="+mn-ea"/>
          <a:cs typeface="+mn-cs"/>
        </a:defRPr>
      </a:lvl4pPr>
      <a:lvl5pPr marL="2056881" indent="-228542" algn="l" defTabSz="457085" rtl="0" eaLnBrk="1" latinLnBrk="0" hangingPunct="1">
        <a:spcBef>
          <a:spcPct val="20000"/>
        </a:spcBef>
        <a:buFont typeface="Arial"/>
        <a:buChar char="»"/>
        <a:defRPr sz="2000" kern="1200">
          <a:solidFill>
            <a:schemeClr val="tx1"/>
          </a:solidFill>
          <a:latin typeface="+mn-lt"/>
          <a:ea typeface="+mn-ea"/>
          <a:cs typeface="+mn-cs"/>
        </a:defRPr>
      </a:lvl5pPr>
      <a:lvl6pPr marL="2513967" indent="-228542" algn="l" defTabSz="457085" rtl="0" eaLnBrk="1" latinLnBrk="0" hangingPunct="1">
        <a:spcBef>
          <a:spcPct val="20000"/>
        </a:spcBef>
        <a:buFont typeface="Arial"/>
        <a:buChar char="•"/>
        <a:defRPr sz="2000" kern="1200">
          <a:solidFill>
            <a:schemeClr val="tx1"/>
          </a:solidFill>
          <a:latin typeface="+mn-lt"/>
          <a:ea typeface="+mn-ea"/>
          <a:cs typeface="+mn-cs"/>
        </a:defRPr>
      </a:lvl6pPr>
      <a:lvl7pPr marL="2971053" indent="-228542" algn="l" defTabSz="457085" rtl="0" eaLnBrk="1" latinLnBrk="0" hangingPunct="1">
        <a:spcBef>
          <a:spcPct val="20000"/>
        </a:spcBef>
        <a:buFont typeface="Arial"/>
        <a:buChar char="•"/>
        <a:defRPr sz="2000" kern="1200">
          <a:solidFill>
            <a:schemeClr val="tx1"/>
          </a:solidFill>
          <a:latin typeface="+mn-lt"/>
          <a:ea typeface="+mn-ea"/>
          <a:cs typeface="+mn-cs"/>
        </a:defRPr>
      </a:lvl7pPr>
      <a:lvl8pPr marL="3428137" indent="-228542" algn="l" defTabSz="457085" rtl="0" eaLnBrk="1" latinLnBrk="0" hangingPunct="1">
        <a:spcBef>
          <a:spcPct val="20000"/>
        </a:spcBef>
        <a:buFont typeface="Arial"/>
        <a:buChar char="•"/>
        <a:defRPr sz="2000" kern="1200">
          <a:solidFill>
            <a:schemeClr val="tx1"/>
          </a:solidFill>
          <a:latin typeface="+mn-lt"/>
          <a:ea typeface="+mn-ea"/>
          <a:cs typeface="+mn-cs"/>
        </a:defRPr>
      </a:lvl8pPr>
      <a:lvl9pPr marL="3885222" indent="-228542" algn="l" defTabSz="45708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5" rtl="0" eaLnBrk="1" latinLnBrk="0" hangingPunct="1">
        <a:defRPr sz="1800" kern="1200">
          <a:solidFill>
            <a:schemeClr val="tx1"/>
          </a:solidFill>
          <a:latin typeface="+mn-lt"/>
          <a:ea typeface="+mn-ea"/>
          <a:cs typeface="+mn-cs"/>
        </a:defRPr>
      </a:lvl1pPr>
      <a:lvl2pPr marL="457085" algn="l" defTabSz="457085" rtl="0" eaLnBrk="1" latinLnBrk="0" hangingPunct="1">
        <a:defRPr sz="1800" kern="1200">
          <a:solidFill>
            <a:schemeClr val="tx1"/>
          </a:solidFill>
          <a:latin typeface="+mn-lt"/>
          <a:ea typeface="+mn-ea"/>
          <a:cs typeface="+mn-cs"/>
        </a:defRPr>
      </a:lvl2pPr>
      <a:lvl3pPr marL="914170" algn="l" defTabSz="457085" rtl="0" eaLnBrk="1" latinLnBrk="0" hangingPunct="1">
        <a:defRPr sz="1800" kern="1200">
          <a:solidFill>
            <a:schemeClr val="tx1"/>
          </a:solidFill>
          <a:latin typeface="+mn-lt"/>
          <a:ea typeface="+mn-ea"/>
          <a:cs typeface="+mn-cs"/>
        </a:defRPr>
      </a:lvl3pPr>
      <a:lvl4pPr marL="1371255" algn="l" defTabSz="457085" rtl="0" eaLnBrk="1" latinLnBrk="0" hangingPunct="1">
        <a:defRPr sz="1800" kern="1200">
          <a:solidFill>
            <a:schemeClr val="tx1"/>
          </a:solidFill>
          <a:latin typeface="+mn-lt"/>
          <a:ea typeface="+mn-ea"/>
          <a:cs typeface="+mn-cs"/>
        </a:defRPr>
      </a:lvl4pPr>
      <a:lvl5pPr marL="1828341" algn="l" defTabSz="457085" rtl="0" eaLnBrk="1" latinLnBrk="0" hangingPunct="1">
        <a:defRPr sz="1800" kern="1200">
          <a:solidFill>
            <a:schemeClr val="tx1"/>
          </a:solidFill>
          <a:latin typeface="+mn-lt"/>
          <a:ea typeface="+mn-ea"/>
          <a:cs typeface="+mn-cs"/>
        </a:defRPr>
      </a:lvl5pPr>
      <a:lvl6pPr marL="2285424" algn="l" defTabSz="457085" rtl="0" eaLnBrk="1" latinLnBrk="0" hangingPunct="1">
        <a:defRPr sz="1800" kern="1200">
          <a:solidFill>
            <a:schemeClr val="tx1"/>
          </a:solidFill>
          <a:latin typeface="+mn-lt"/>
          <a:ea typeface="+mn-ea"/>
          <a:cs typeface="+mn-cs"/>
        </a:defRPr>
      </a:lvl6pPr>
      <a:lvl7pPr marL="2742510" algn="l" defTabSz="457085" rtl="0" eaLnBrk="1" latinLnBrk="0" hangingPunct="1">
        <a:defRPr sz="1800" kern="1200">
          <a:solidFill>
            <a:schemeClr val="tx1"/>
          </a:solidFill>
          <a:latin typeface="+mn-lt"/>
          <a:ea typeface="+mn-ea"/>
          <a:cs typeface="+mn-cs"/>
        </a:defRPr>
      </a:lvl7pPr>
      <a:lvl8pPr marL="3199593" algn="l" defTabSz="457085" rtl="0" eaLnBrk="1" latinLnBrk="0" hangingPunct="1">
        <a:defRPr sz="1800" kern="1200">
          <a:solidFill>
            <a:schemeClr val="tx1"/>
          </a:solidFill>
          <a:latin typeface="+mn-lt"/>
          <a:ea typeface="+mn-ea"/>
          <a:cs typeface="+mn-cs"/>
        </a:defRPr>
      </a:lvl8pPr>
      <a:lvl9pPr marL="3656679" algn="l" defTabSz="45708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1173952" y="61326"/>
            <a:ext cx="6710164" cy="619673"/>
          </a:xfrm>
          <a:prstGeom prst="rect">
            <a:avLst/>
          </a:prstGeom>
          <a:noFill/>
          <a:ln w="9525">
            <a:noFill/>
            <a:miter lim="800000"/>
            <a:headEnd/>
            <a:tailEnd/>
          </a:ln>
        </p:spPr>
        <p:txBody>
          <a:bodyPr vert="horz" wrap="square" lIns="148803" tIns="148803" rIns="148803" bIns="148803" numCol="1" anchor="ctr" anchorCtr="1" compatLnSpc="1">
            <a:prstTxWarp prst="textNoShape">
              <a:avLst/>
            </a:prstTxWarp>
            <a:normAutofit/>
          </a:bodyPr>
          <a:lstStyle/>
          <a:p>
            <a:pPr lvl="0"/>
            <a:r>
              <a:rPr lang="en-US" dirty="0"/>
              <a:t>Title</a:t>
            </a:r>
          </a:p>
        </p:txBody>
      </p:sp>
      <p:sp>
        <p:nvSpPr>
          <p:cNvPr id="1028" name="Rectangle 4"/>
          <p:cNvSpPr>
            <a:spLocks noGrp="1" noChangeArrowheads="1"/>
          </p:cNvSpPr>
          <p:nvPr>
            <p:ph type="dt" sz="half" idx="2"/>
          </p:nvPr>
        </p:nvSpPr>
        <p:spPr bwMode="auto">
          <a:xfrm>
            <a:off x="182002" y="4895547"/>
            <a:ext cx="1905121" cy="239908"/>
          </a:xfrm>
          <a:prstGeom prst="rect">
            <a:avLst/>
          </a:prstGeom>
          <a:noFill/>
          <a:ln w="9525">
            <a:noFill/>
            <a:miter lim="800000"/>
            <a:headEnd/>
            <a:tailEnd/>
          </a:ln>
          <a:effectLst/>
        </p:spPr>
        <p:txBody>
          <a:bodyPr vert="horz" wrap="square" lIns="81568" tIns="40784" rIns="81568" bIns="40784" numCol="1" anchor="t" anchorCtr="0" compatLnSpc="1">
            <a:prstTxWarp prst="textNoShape">
              <a:avLst/>
            </a:prstTxWarp>
          </a:bodyPr>
          <a:lstStyle>
            <a:lvl1pPr algn="l" eaLnBrk="0" hangingPunct="0">
              <a:defRPr sz="1300">
                <a:latin typeface="Times New Roman" pitchFamily="18" charset="0"/>
              </a:defRPr>
            </a:lvl1pPr>
          </a:lstStyle>
          <a:p>
            <a:pPr defTabSz="914247" fontAlgn="base">
              <a:spcBef>
                <a:spcPct val="0"/>
              </a:spcBef>
              <a:spcAft>
                <a:spcPct val="0"/>
              </a:spcAft>
              <a:defRPr/>
            </a:pPr>
            <a:endParaRPr lang="en-US">
              <a:solidFill>
                <a:srgbClr val="000000"/>
              </a:solidFill>
            </a:endParaRPr>
          </a:p>
        </p:txBody>
      </p:sp>
      <p:sp>
        <p:nvSpPr>
          <p:cNvPr id="1031" name="Rectangle 7"/>
          <p:cNvSpPr>
            <a:spLocks noChangeArrowheads="1"/>
          </p:cNvSpPr>
          <p:nvPr/>
        </p:nvSpPr>
        <p:spPr bwMode="auto">
          <a:xfrm>
            <a:off x="9043516" y="808842"/>
            <a:ext cx="100499" cy="89293"/>
          </a:xfrm>
          <a:prstGeom prst="rect">
            <a:avLst/>
          </a:prstGeom>
          <a:solidFill>
            <a:srgbClr val="DDDDDD"/>
          </a:solidFill>
          <a:ln w="9525">
            <a:noFill/>
            <a:miter lim="800000"/>
            <a:headEnd/>
            <a:tailEnd/>
          </a:ln>
          <a:effectLst/>
        </p:spPr>
        <p:txBody>
          <a:bodyPr wrap="none" lIns="74359" tIns="37180" rIns="74359" bIns="37180" anchor="ctr"/>
          <a:lstStyle/>
          <a:p>
            <a:pPr defTabSz="914247" eaLnBrk="0" fontAlgn="base" hangingPunct="0">
              <a:spcBef>
                <a:spcPct val="0"/>
              </a:spcBef>
              <a:spcAft>
                <a:spcPct val="0"/>
              </a:spcAft>
              <a:defRPr/>
            </a:pPr>
            <a:endParaRPr lang="en-US">
              <a:solidFill>
                <a:srgbClr val="000000"/>
              </a:solidFill>
            </a:endParaRPr>
          </a:p>
        </p:txBody>
      </p:sp>
      <p:sp>
        <p:nvSpPr>
          <p:cNvPr id="1033" name="Rectangle 9"/>
          <p:cNvSpPr>
            <a:spLocks noChangeArrowheads="1"/>
          </p:cNvSpPr>
          <p:nvPr/>
        </p:nvSpPr>
        <p:spPr bwMode="auto">
          <a:xfrm flipV="1">
            <a:off x="-1" y="819598"/>
            <a:ext cx="5608801" cy="55942"/>
          </a:xfrm>
          <a:prstGeom prst="rect">
            <a:avLst/>
          </a:prstGeom>
          <a:gradFill rotWithShape="0">
            <a:gsLst>
              <a:gs pos="0">
                <a:srgbClr val="000099"/>
              </a:gs>
              <a:gs pos="100000">
                <a:schemeClr val="accent2"/>
              </a:gs>
            </a:gsLst>
            <a:lin ang="0" scaled="1"/>
          </a:gradFill>
          <a:ln w="9525">
            <a:noFill/>
            <a:miter lim="800000"/>
            <a:headEnd/>
            <a:tailEnd/>
          </a:ln>
          <a:effectLst/>
        </p:spPr>
        <p:txBody>
          <a:bodyPr wrap="none" lIns="74359" tIns="37180" rIns="74359" bIns="37180" anchor="ctr"/>
          <a:lstStyle/>
          <a:p>
            <a:pPr defTabSz="914247" eaLnBrk="0" fontAlgn="base" hangingPunct="0">
              <a:spcBef>
                <a:spcPct val="0"/>
              </a:spcBef>
              <a:spcAft>
                <a:spcPct val="0"/>
              </a:spcAft>
              <a:defRPr/>
            </a:pPr>
            <a:endParaRPr lang="en-US">
              <a:solidFill>
                <a:srgbClr val="000000"/>
              </a:solidFill>
            </a:endParaRPr>
          </a:p>
        </p:txBody>
      </p:sp>
      <p:sp>
        <p:nvSpPr>
          <p:cNvPr id="1059" name="Text Box 35"/>
          <p:cNvSpPr txBox="1">
            <a:spLocks noChangeArrowheads="1"/>
          </p:cNvSpPr>
          <p:nvPr/>
        </p:nvSpPr>
        <p:spPr bwMode="auto">
          <a:xfrm>
            <a:off x="5547819" y="725232"/>
            <a:ext cx="3494034" cy="244363"/>
          </a:xfrm>
          <a:prstGeom prst="rect">
            <a:avLst/>
          </a:prstGeom>
          <a:noFill/>
          <a:ln w="9525">
            <a:noFill/>
            <a:miter lim="800000"/>
            <a:headEnd/>
            <a:tailEnd/>
          </a:ln>
          <a:effectLst/>
        </p:spPr>
        <p:txBody>
          <a:bodyPr wrap="none" lIns="74359" tIns="37180" rIns="74359" bIns="37180">
            <a:spAutoFit/>
          </a:bodyPr>
          <a:lstStyle/>
          <a:p>
            <a:pPr defTabSz="914247" eaLnBrk="0" fontAlgn="base" hangingPunct="0">
              <a:spcBef>
                <a:spcPct val="0"/>
              </a:spcBef>
              <a:spcAft>
                <a:spcPct val="0"/>
              </a:spcAft>
              <a:defRPr/>
            </a:pPr>
            <a:r>
              <a:rPr lang="en-US" sz="1100" b="1" i="1" dirty="0">
                <a:solidFill>
                  <a:srgbClr val="002060"/>
                </a:solidFill>
              </a:rPr>
              <a:t>Develop America's Airmen Today ... for Tomorrow</a:t>
            </a:r>
          </a:p>
        </p:txBody>
      </p:sp>
      <p:sp>
        <p:nvSpPr>
          <p:cNvPr id="15" name="Rectangle 9"/>
          <p:cNvSpPr>
            <a:spLocks noChangeArrowheads="1"/>
          </p:cNvSpPr>
          <p:nvPr/>
        </p:nvSpPr>
        <p:spPr bwMode="auto">
          <a:xfrm flipV="1">
            <a:off x="4" y="4899291"/>
            <a:ext cx="2684648" cy="62398"/>
          </a:xfrm>
          <a:prstGeom prst="rect">
            <a:avLst/>
          </a:prstGeom>
          <a:gradFill rotWithShape="0">
            <a:gsLst>
              <a:gs pos="0">
                <a:srgbClr val="000099"/>
              </a:gs>
              <a:gs pos="100000">
                <a:schemeClr val="accent2"/>
              </a:gs>
            </a:gsLst>
            <a:lin ang="0" scaled="1"/>
          </a:gradFill>
          <a:ln w="9525">
            <a:noFill/>
            <a:miter lim="800000"/>
            <a:headEnd/>
            <a:tailEnd/>
          </a:ln>
        </p:spPr>
        <p:txBody>
          <a:bodyPr rot="10800000" wrap="none" lIns="74359" tIns="37180" rIns="74359" bIns="37180" anchor="ctr"/>
          <a:lstStyle/>
          <a:p>
            <a:pPr defTabSz="914247" eaLnBrk="0" fontAlgn="base" hangingPunct="0">
              <a:spcBef>
                <a:spcPct val="0"/>
              </a:spcBef>
              <a:spcAft>
                <a:spcPct val="0"/>
              </a:spcAft>
              <a:defRPr/>
            </a:pPr>
            <a:endParaRPr lang="en-US">
              <a:solidFill>
                <a:srgbClr val="000000"/>
              </a:solidFill>
            </a:endParaRPr>
          </a:p>
        </p:txBody>
      </p:sp>
      <p:sp>
        <p:nvSpPr>
          <p:cNvPr id="22" name="Rectangle 10"/>
          <p:cNvSpPr>
            <a:spLocks noChangeArrowheads="1"/>
          </p:cNvSpPr>
          <p:nvPr/>
        </p:nvSpPr>
        <p:spPr bwMode="auto">
          <a:xfrm flipV="1">
            <a:off x="6459935" y="4897143"/>
            <a:ext cx="2684648" cy="62398"/>
          </a:xfrm>
          <a:prstGeom prst="rect">
            <a:avLst/>
          </a:prstGeom>
          <a:gradFill rotWithShape="0">
            <a:gsLst>
              <a:gs pos="0">
                <a:schemeClr val="accent2"/>
              </a:gs>
              <a:gs pos="100000">
                <a:srgbClr val="DDDDDD"/>
              </a:gs>
            </a:gsLst>
            <a:lin ang="0" scaled="1"/>
          </a:gradFill>
          <a:ln w="9525">
            <a:noFill/>
            <a:miter lim="800000"/>
            <a:headEnd/>
            <a:tailEnd/>
          </a:ln>
          <a:effectLst/>
        </p:spPr>
        <p:txBody>
          <a:bodyPr rot="10800000" wrap="none" lIns="74359" tIns="37180" rIns="74359" bIns="37180" anchor="ctr"/>
          <a:lstStyle/>
          <a:p>
            <a:pPr algn="ctr" defTabSz="914247" eaLnBrk="0" fontAlgn="base" hangingPunct="0">
              <a:spcBef>
                <a:spcPct val="0"/>
              </a:spcBef>
              <a:spcAft>
                <a:spcPct val="0"/>
              </a:spcAft>
              <a:defRPr/>
            </a:pPr>
            <a:endParaRPr lang="en-US">
              <a:solidFill>
                <a:srgbClr val="000000"/>
              </a:solidFill>
            </a:endParaRPr>
          </a:p>
        </p:txBody>
      </p:sp>
      <p:pic>
        <p:nvPicPr>
          <p:cNvPr id="20" name="Picture 19" descr="USAF.jpg"/>
          <p:cNvPicPr>
            <a:picLocks noChangeAspect="1"/>
          </p:cNvPicPr>
          <p:nvPr/>
        </p:nvPicPr>
        <p:blipFill>
          <a:blip r:embed="rId16" cstate="email"/>
          <a:stretch>
            <a:fillRect/>
          </a:stretch>
        </p:blipFill>
        <p:spPr>
          <a:xfrm>
            <a:off x="192962" y="79951"/>
            <a:ext cx="616757" cy="576289"/>
          </a:xfrm>
          <a:prstGeom prst="rect">
            <a:avLst/>
          </a:prstGeom>
        </p:spPr>
      </p:pic>
      <p:sp>
        <p:nvSpPr>
          <p:cNvPr id="16" name="Text Box 35"/>
          <p:cNvSpPr txBox="1">
            <a:spLocks noChangeArrowheads="1"/>
          </p:cNvSpPr>
          <p:nvPr/>
        </p:nvSpPr>
        <p:spPr bwMode="auto">
          <a:xfrm>
            <a:off x="2113425" y="4823117"/>
            <a:ext cx="4889578" cy="208575"/>
          </a:xfrm>
          <a:prstGeom prst="rect">
            <a:avLst/>
          </a:prstGeom>
          <a:noFill/>
          <a:ln w="9525">
            <a:noFill/>
            <a:miter lim="800000"/>
            <a:headEnd/>
            <a:tailEnd/>
          </a:ln>
          <a:effectLst/>
        </p:spPr>
        <p:txBody>
          <a:bodyPr wrap="none" lIns="74359" tIns="0" rIns="74359" bIns="0">
            <a:noAutofit/>
          </a:bodyPr>
          <a:lstStyle/>
          <a:p>
            <a:pPr algn="ctr" defTabSz="914247" eaLnBrk="0" fontAlgn="base" hangingPunct="0">
              <a:spcBef>
                <a:spcPct val="0"/>
              </a:spcBef>
              <a:spcAft>
                <a:spcPct val="0"/>
              </a:spcAft>
              <a:defRPr/>
            </a:pPr>
            <a:r>
              <a:rPr lang="en-US" sz="1000" b="1" dirty="0">
                <a:solidFill>
                  <a:srgbClr val="002060"/>
                </a:solidFill>
              </a:rPr>
              <a:t>The Intellectual and Leadership Center of the Air Force</a:t>
            </a:r>
          </a:p>
          <a:p>
            <a:pPr algn="ctr" defTabSz="914247" eaLnBrk="0" fontAlgn="base" hangingPunct="0">
              <a:spcBef>
                <a:spcPct val="0"/>
              </a:spcBef>
              <a:spcAft>
                <a:spcPct val="0"/>
              </a:spcAft>
              <a:defRPr/>
            </a:pPr>
            <a:r>
              <a:rPr lang="en-US" sz="1000" b="1" i="1" dirty="0">
                <a:solidFill>
                  <a:srgbClr val="002060"/>
                </a:solidFill>
              </a:rPr>
              <a:t>Fly – Fight – Win in Air, Space, and Cyberspace</a:t>
            </a:r>
          </a:p>
        </p:txBody>
      </p:sp>
      <p:grpSp>
        <p:nvGrpSpPr>
          <p:cNvPr id="23" name="Group 22"/>
          <p:cNvGrpSpPr>
            <a:grpSpLocks noChangeAspect="1"/>
          </p:cNvGrpSpPr>
          <p:nvPr/>
        </p:nvGrpSpPr>
        <p:grpSpPr>
          <a:xfrm>
            <a:off x="8203021" y="20027"/>
            <a:ext cx="674613" cy="674613"/>
            <a:chOff x="8610600" y="4761"/>
            <a:chExt cx="1041474" cy="1004890"/>
          </a:xfrm>
        </p:grpSpPr>
        <p:pic>
          <p:nvPicPr>
            <p:cNvPr id="26" name="Picture 2" descr="\\maxapcs17602\m2public\Image Library\EMBLEMS- Crests - Logos 2009\AETC - Air Education &amp; Training Command\AETC - Air Education &amp; Training Command - Color.png"/>
            <p:cNvPicPr>
              <a:picLocks noChangeAspect="1" noChangeArrowheads="1"/>
            </p:cNvPicPr>
            <p:nvPr userDrawn="1"/>
          </p:nvPicPr>
          <p:blipFill>
            <a:blip r:embed="rId17" cstate="print"/>
            <a:srcRect/>
            <a:stretch>
              <a:fillRect/>
            </a:stretch>
          </p:blipFill>
          <p:spPr bwMode="auto">
            <a:xfrm>
              <a:off x="8610600" y="4761"/>
              <a:ext cx="802734" cy="802734"/>
            </a:xfrm>
            <a:prstGeom prst="rect">
              <a:avLst/>
            </a:prstGeom>
            <a:noFill/>
          </p:spPr>
        </p:pic>
        <p:pic>
          <p:nvPicPr>
            <p:cNvPr id="27" name="Picture 1" descr="X:\AU_CCX\6-Briefing_Tools\08 - Shields\AU1.png"/>
            <p:cNvPicPr>
              <a:picLocks noChangeAspect="1" noChangeArrowheads="1"/>
            </p:cNvPicPr>
            <p:nvPr userDrawn="1"/>
          </p:nvPicPr>
          <p:blipFill>
            <a:blip r:embed="rId18" cstate="screen"/>
            <a:srcRect/>
            <a:stretch>
              <a:fillRect/>
            </a:stretch>
          </p:blipFill>
          <p:spPr bwMode="auto">
            <a:xfrm>
              <a:off x="8842057" y="243370"/>
              <a:ext cx="666815" cy="658368"/>
            </a:xfrm>
            <a:prstGeom prst="rect">
              <a:avLst/>
            </a:prstGeom>
            <a:noFill/>
          </p:spPr>
        </p:pic>
        <p:pic>
          <p:nvPicPr>
            <p:cNvPr id="21" name="Picture 20" descr="spaatz-shield66-transparent-around.gif"/>
            <p:cNvPicPr>
              <a:picLocks noChangeAspect="1"/>
            </p:cNvPicPr>
            <p:nvPr userDrawn="1"/>
          </p:nvPicPr>
          <p:blipFill>
            <a:blip r:embed="rId19" cstate="print"/>
            <a:stretch>
              <a:fillRect/>
            </a:stretch>
          </p:blipFill>
          <p:spPr>
            <a:xfrm>
              <a:off x="8990128" y="356395"/>
              <a:ext cx="661946" cy="653256"/>
            </a:xfrm>
            <a:prstGeom prst="rect">
              <a:avLst/>
            </a:prstGeom>
          </p:spPr>
        </p:pic>
      </p:grpSp>
    </p:spTree>
    <p:extLst>
      <p:ext uri="{BB962C8B-B14F-4D97-AF65-F5344CB8AC3E}">
        <p14:creationId xmlns:p14="http://schemas.microsoft.com/office/powerpoint/2010/main" val="12483252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transition/>
  <p:hf hdr="0" ftr="0" dt="0"/>
  <p:txStyles>
    <p:titleStyle>
      <a:lvl1pPr algn="ctr" defTabSz="815894" rtl="0" eaLnBrk="1" fontAlgn="base" hangingPunct="1">
        <a:spcBef>
          <a:spcPct val="0"/>
        </a:spcBef>
        <a:spcAft>
          <a:spcPct val="0"/>
        </a:spcAft>
        <a:defRPr sz="2900" b="1">
          <a:solidFill>
            <a:schemeClr val="tx2"/>
          </a:solidFill>
          <a:latin typeface="+mj-lt"/>
          <a:ea typeface="+mj-ea"/>
          <a:cs typeface="+mj-cs"/>
        </a:defRPr>
      </a:lvl1pPr>
      <a:lvl2pPr algn="ctr" defTabSz="815894" rtl="0" eaLnBrk="1" fontAlgn="base" hangingPunct="1">
        <a:spcBef>
          <a:spcPct val="0"/>
        </a:spcBef>
        <a:spcAft>
          <a:spcPct val="0"/>
        </a:spcAft>
        <a:defRPr sz="3200" b="1">
          <a:solidFill>
            <a:schemeClr val="folHlink"/>
          </a:solidFill>
          <a:latin typeface="Arial" charset="0"/>
        </a:defRPr>
      </a:lvl2pPr>
      <a:lvl3pPr algn="ctr" defTabSz="815894" rtl="0" eaLnBrk="1" fontAlgn="base" hangingPunct="1">
        <a:spcBef>
          <a:spcPct val="0"/>
        </a:spcBef>
        <a:spcAft>
          <a:spcPct val="0"/>
        </a:spcAft>
        <a:defRPr sz="3200" b="1">
          <a:solidFill>
            <a:schemeClr val="folHlink"/>
          </a:solidFill>
          <a:latin typeface="Arial" charset="0"/>
        </a:defRPr>
      </a:lvl3pPr>
      <a:lvl4pPr algn="ctr" defTabSz="815894" rtl="0" eaLnBrk="1" fontAlgn="base" hangingPunct="1">
        <a:spcBef>
          <a:spcPct val="0"/>
        </a:spcBef>
        <a:spcAft>
          <a:spcPct val="0"/>
        </a:spcAft>
        <a:defRPr sz="3200" b="1">
          <a:solidFill>
            <a:schemeClr val="folHlink"/>
          </a:solidFill>
          <a:latin typeface="Arial" charset="0"/>
        </a:defRPr>
      </a:lvl4pPr>
      <a:lvl5pPr algn="ctr" defTabSz="815894" rtl="0" eaLnBrk="1" fontAlgn="base" hangingPunct="1">
        <a:spcBef>
          <a:spcPct val="0"/>
        </a:spcBef>
        <a:spcAft>
          <a:spcPct val="0"/>
        </a:spcAft>
        <a:defRPr sz="3200" b="1">
          <a:solidFill>
            <a:schemeClr val="folHlink"/>
          </a:solidFill>
          <a:latin typeface="Arial" charset="0"/>
        </a:defRPr>
      </a:lvl5pPr>
      <a:lvl6pPr marL="371800" algn="ctr" defTabSz="815894" rtl="0" eaLnBrk="1" fontAlgn="base" hangingPunct="1">
        <a:spcBef>
          <a:spcPct val="0"/>
        </a:spcBef>
        <a:spcAft>
          <a:spcPct val="0"/>
        </a:spcAft>
        <a:defRPr sz="3200" b="1">
          <a:solidFill>
            <a:schemeClr val="folHlink"/>
          </a:solidFill>
          <a:latin typeface="Arial" charset="0"/>
        </a:defRPr>
      </a:lvl6pPr>
      <a:lvl7pPr marL="743599" algn="ctr" defTabSz="815894" rtl="0" eaLnBrk="1" fontAlgn="base" hangingPunct="1">
        <a:spcBef>
          <a:spcPct val="0"/>
        </a:spcBef>
        <a:spcAft>
          <a:spcPct val="0"/>
        </a:spcAft>
        <a:defRPr sz="3200" b="1">
          <a:solidFill>
            <a:schemeClr val="folHlink"/>
          </a:solidFill>
          <a:latin typeface="Arial" charset="0"/>
        </a:defRPr>
      </a:lvl7pPr>
      <a:lvl8pPr marL="1115399" algn="ctr" defTabSz="815894" rtl="0" eaLnBrk="1" fontAlgn="base" hangingPunct="1">
        <a:spcBef>
          <a:spcPct val="0"/>
        </a:spcBef>
        <a:spcAft>
          <a:spcPct val="0"/>
        </a:spcAft>
        <a:defRPr sz="3200" b="1">
          <a:solidFill>
            <a:schemeClr val="folHlink"/>
          </a:solidFill>
          <a:latin typeface="Arial" charset="0"/>
        </a:defRPr>
      </a:lvl8pPr>
      <a:lvl9pPr marL="1487198" algn="ctr" defTabSz="815894" rtl="0" eaLnBrk="1" fontAlgn="base" hangingPunct="1">
        <a:spcBef>
          <a:spcPct val="0"/>
        </a:spcBef>
        <a:spcAft>
          <a:spcPct val="0"/>
        </a:spcAft>
        <a:defRPr sz="3200" b="1">
          <a:solidFill>
            <a:schemeClr val="folHlink"/>
          </a:solidFill>
          <a:latin typeface="Arial" charset="0"/>
        </a:defRPr>
      </a:lvl9pPr>
    </p:titleStyle>
    <p:bodyStyle>
      <a:lvl1pPr marL="223204" indent="-223204" algn="l" defTabSz="815894" rtl="0" eaLnBrk="1" fontAlgn="base" hangingPunct="1">
        <a:spcBef>
          <a:spcPts val="0"/>
        </a:spcBef>
        <a:spcAft>
          <a:spcPts val="244"/>
        </a:spcAft>
        <a:buChar char="•"/>
        <a:defRPr sz="2300">
          <a:solidFill>
            <a:schemeClr val="tx1"/>
          </a:solidFill>
          <a:latin typeface="+mn-lt"/>
          <a:ea typeface="+mn-ea"/>
          <a:cs typeface="+mn-cs"/>
        </a:defRPr>
      </a:lvl1pPr>
      <a:lvl2pPr marL="446408" indent="-223204" algn="l" defTabSz="815894" rtl="0" eaLnBrk="1" fontAlgn="base" hangingPunct="1">
        <a:spcBef>
          <a:spcPts val="0"/>
        </a:spcBef>
        <a:spcAft>
          <a:spcPts val="244"/>
        </a:spcAft>
        <a:buFont typeface="Arial" pitchFamily="34" charset="0"/>
        <a:buChar char="‒"/>
        <a:defRPr sz="2000">
          <a:solidFill>
            <a:schemeClr val="tx1"/>
          </a:solidFill>
          <a:latin typeface="+mn-lt"/>
        </a:defRPr>
      </a:lvl2pPr>
      <a:lvl3pPr marL="669613" indent="-223204" algn="l" defTabSz="815894" rtl="0" eaLnBrk="1" fontAlgn="base" hangingPunct="1">
        <a:spcBef>
          <a:spcPts val="0"/>
        </a:spcBef>
        <a:spcAft>
          <a:spcPts val="244"/>
        </a:spcAft>
        <a:buChar char="•"/>
        <a:defRPr sz="1600">
          <a:solidFill>
            <a:schemeClr val="tx1"/>
          </a:solidFill>
          <a:latin typeface="+mn-lt"/>
        </a:defRPr>
      </a:lvl3pPr>
      <a:lvl4pPr marL="892816" indent="-223204" algn="l" defTabSz="815894" rtl="0" eaLnBrk="1" fontAlgn="base" hangingPunct="1">
        <a:spcBef>
          <a:spcPts val="0"/>
        </a:spcBef>
        <a:spcAft>
          <a:spcPts val="244"/>
        </a:spcAft>
        <a:buFont typeface="Arial" pitchFamily="34" charset="0"/>
        <a:buChar char="—"/>
        <a:defRPr sz="1600">
          <a:solidFill>
            <a:schemeClr val="tx1"/>
          </a:solidFill>
          <a:latin typeface="+mn-lt"/>
        </a:defRPr>
      </a:lvl4pPr>
      <a:lvl5pPr marL="1116020" indent="-223204" algn="l" defTabSz="815894" rtl="0" eaLnBrk="1" fontAlgn="base" hangingPunct="1">
        <a:spcBef>
          <a:spcPts val="0"/>
        </a:spcBef>
        <a:spcAft>
          <a:spcPts val="244"/>
        </a:spcAft>
        <a:buFont typeface="Arial" pitchFamily="34" charset="0"/>
        <a:buChar char="―"/>
        <a:defRPr sz="1600" baseline="0">
          <a:solidFill>
            <a:schemeClr val="tx1"/>
          </a:solidFill>
          <a:latin typeface="+mn-lt"/>
        </a:defRPr>
      </a:lvl5pPr>
      <a:lvl6pPr marL="2207562" indent="-203973" algn="l" defTabSz="815894" rtl="0" eaLnBrk="1" fontAlgn="base" hangingPunct="1">
        <a:spcBef>
          <a:spcPct val="20000"/>
        </a:spcBef>
        <a:spcAft>
          <a:spcPct val="0"/>
        </a:spcAft>
        <a:buChar char="»"/>
        <a:defRPr sz="1600">
          <a:solidFill>
            <a:schemeClr val="tx1"/>
          </a:solidFill>
          <a:latin typeface="+mn-lt"/>
        </a:defRPr>
      </a:lvl6pPr>
      <a:lvl7pPr marL="2579360" indent="-203973" algn="l" defTabSz="815894" rtl="0" eaLnBrk="1" fontAlgn="base" hangingPunct="1">
        <a:spcBef>
          <a:spcPct val="20000"/>
        </a:spcBef>
        <a:spcAft>
          <a:spcPct val="0"/>
        </a:spcAft>
        <a:buChar char="»"/>
        <a:defRPr sz="1600">
          <a:solidFill>
            <a:schemeClr val="tx1"/>
          </a:solidFill>
          <a:latin typeface="+mn-lt"/>
        </a:defRPr>
      </a:lvl7pPr>
      <a:lvl8pPr marL="2951161" indent="-203973" algn="l" defTabSz="815894" rtl="0" eaLnBrk="1" fontAlgn="base" hangingPunct="1">
        <a:spcBef>
          <a:spcPct val="20000"/>
        </a:spcBef>
        <a:spcAft>
          <a:spcPct val="0"/>
        </a:spcAft>
        <a:buChar char="»"/>
        <a:defRPr sz="1600">
          <a:solidFill>
            <a:schemeClr val="tx1"/>
          </a:solidFill>
          <a:latin typeface="+mn-lt"/>
        </a:defRPr>
      </a:lvl8pPr>
      <a:lvl9pPr marL="3322959" indent="-203973" algn="l" defTabSz="815894"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743599" rtl="0" eaLnBrk="1" latinLnBrk="0" hangingPunct="1">
        <a:defRPr sz="1500" kern="1200">
          <a:solidFill>
            <a:schemeClr val="tx1"/>
          </a:solidFill>
          <a:latin typeface="+mn-lt"/>
          <a:ea typeface="+mn-ea"/>
          <a:cs typeface="+mn-cs"/>
        </a:defRPr>
      </a:lvl1pPr>
      <a:lvl2pPr marL="371800" algn="l" defTabSz="743599" rtl="0" eaLnBrk="1" latinLnBrk="0" hangingPunct="1">
        <a:defRPr sz="1500" kern="1200">
          <a:solidFill>
            <a:schemeClr val="tx1"/>
          </a:solidFill>
          <a:latin typeface="+mn-lt"/>
          <a:ea typeface="+mn-ea"/>
          <a:cs typeface="+mn-cs"/>
        </a:defRPr>
      </a:lvl2pPr>
      <a:lvl3pPr marL="743599" algn="l" defTabSz="743599" rtl="0" eaLnBrk="1" latinLnBrk="0" hangingPunct="1">
        <a:defRPr sz="1500" kern="1200">
          <a:solidFill>
            <a:schemeClr val="tx1"/>
          </a:solidFill>
          <a:latin typeface="+mn-lt"/>
          <a:ea typeface="+mn-ea"/>
          <a:cs typeface="+mn-cs"/>
        </a:defRPr>
      </a:lvl3pPr>
      <a:lvl4pPr marL="1115399" algn="l" defTabSz="743599" rtl="0" eaLnBrk="1" latinLnBrk="0" hangingPunct="1">
        <a:defRPr sz="1500" kern="1200">
          <a:solidFill>
            <a:schemeClr val="tx1"/>
          </a:solidFill>
          <a:latin typeface="+mn-lt"/>
          <a:ea typeface="+mn-ea"/>
          <a:cs typeface="+mn-cs"/>
        </a:defRPr>
      </a:lvl4pPr>
      <a:lvl5pPr marL="1487198" algn="l" defTabSz="743599" rtl="0" eaLnBrk="1" latinLnBrk="0" hangingPunct="1">
        <a:defRPr sz="1500" kern="1200">
          <a:solidFill>
            <a:schemeClr val="tx1"/>
          </a:solidFill>
          <a:latin typeface="+mn-lt"/>
          <a:ea typeface="+mn-ea"/>
          <a:cs typeface="+mn-cs"/>
        </a:defRPr>
      </a:lvl5pPr>
      <a:lvl6pPr marL="1858997" algn="l" defTabSz="743599" rtl="0" eaLnBrk="1" latinLnBrk="0" hangingPunct="1">
        <a:defRPr sz="1500" kern="1200">
          <a:solidFill>
            <a:schemeClr val="tx1"/>
          </a:solidFill>
          <a:latin typeface="+mn-lt"/>
          <a:ea typeface="+mn-ea"/>
          <a:cs typeface="+mn-cs"/>
        </a:defRPr>
      </a:lvl6pPr>
      <a:lvl7pPr marL="2230798" algn="l" defTabSz="743599" rtl="0" eaLnBrk="1" latinLnBrk="0" hangingPunct="1">
        <a:defRPr sz="1500" kern="1200">
          <a:solidFill>
            <a:schemeClr val="tx1"/>
          </a:solidFill>
          <a:latin typeface="+mn-lt"/>
          <a:ea typeface="+mn-ea"/>
          <a:cs typeface="+mn-cs"/>
        </a:defRPr>
      </a:lvl7pPr>
      <a:lvl8pPr marL="2602598" algn="l" defTabSz="743599" rtl="0" eaLnBrk="1" latinLnBrk="0" hangingPunct="1">
        <a:defRPr sz="1500" kern="1200">
          <a:solidFill>
            <a:schemeClr val="tx1"/>
          </a:solidFill>
          <a:latin typeface="+mn-lt"/>
          <a:ea typeface="+mn-ea"/>
          <a:cs typeface="+mn-cs"/>
        </a:defRPr>
      </a:lvl8pPr>
      <a:lvl9pPr marL="2974398" algn="l" defTabSz="743599"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Master Information</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Baseline v1.0 – produced by AU HQ in 2014</a:t>
            </a:r>
          </a:p>
          <a:p>
            <a:pPr lvl="1"/>
            <a:r>
              <a:rPr lang="en-US" dirty="0"/>
              <a:t>V1.1 – reformatted new AU template to use correct PowerPoint template options, corrected Spaatz template for aspect ratio, converted to .POTX file</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66E5751-426A-4AC8-B1CA-F26049CFCC2F}" type="datetimeFigureOut">
              <a:rPr lang="en-US" smtClean="0"/>
              <a:t>5/18/2022</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3E4A3AA-4C60-4242-86DD-0726004B25FA}" type="slidenum">
              <a:rPr lang="en-US" smtClean="0"/>
              <a:t>‹#›</a:t>
            </a:fld>
            <a:endParaRPr lang="en-US"/>
          </a:p>
        </p:txBody>
      </p:sp>
    </p:spTree>
    <p:extLst>
      <p:ext uri="{BB962C8B-B14F-4D97-AF65-F5344CB8AC3E}">
        <p14:creationId xmlns:p14="http://schemas.microsoft.com/office/powerpoint/2010/main" val="389019034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Developing Others</a:t>
            </a:r>
          </a:p>
        </p:txBody>
      </p:sp>
      <p:sp>
        <p:nvSpPr>
          <p:cNvPr id="3" name="Text Placeholder 2"/>
          <p:cNvSpPr>
            <a:spLocks noGrp="1"/>
          </p:cNvSpPr>
          <p:nvPr>
            <p:ph type="subTitle" sz="quarter" idx="1"/>
          </p:nvPr>
        </p:nvSpPr>
        <p:spPr/>
        <p:txBody>
          <a:bodyPr/>
          <a:lstStyle/>
          <a:p>
            <a:r>
              <a:rPr lang="en-US" dirty="0"/>
              <a:t>(insert date)</a:t>
            </a:r>
          </a:p>
        </p:txBody>
      </p:sp>
    </p:spTree>
    <p:custDataLst>
      <p:tags r:id="rId1"/>
    </p:custDataLst>
    <p:extLst>
      <p:ext uri="{BB962C8B-B14F-4D97-AF65-F5344CB8AC3E}">
        <p14:creationId xmlns:p14="http://schemas.microsoft.com/office/powerpoint/2010/main" val="1894731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r>
              <a:rPr lang="en-AU" dirty="0"/>
              <a:t>Part 1 – Individual Work</a:t>
            </a:r>
            <a:endParaRPr lang="en-US" dirty="0"/>
          </a:p>
          <a:p>
            <a:endParaRPr lang="en-US" dirty="0"/>
          </a:p>
          <a:p>
            <a:r>
              <a:rPr lang="en-US" dirty="0"/>
              <a:t>Fill-in Developing Your Flight Worksheet</a:t>
            </a:r>
          </a:p>
          <a:p>
            <a:endParaRPr lang="en-AU" dirty="0"/>
          </a:p>
          <a:p>
            <a:r>
              <a:rPr lang="en-AU" dirty="0"/>
              <a:t>G</a:t>
            </a:r>
            <a:r>
              <a:rPr lang="en-US" dirty="0" err="1"/>
              <a:t>ot</a:t>
            </a:r>
            <a:r>
              <a:rPr lang="en-US" dirty="0"/>
              <a:t> questions? </a:t>
            </a:r>
          </a:p>
          <a:p>
            <a:endParaRPr lang="en-AU" dirty="0"/>
          </a:p>
          <a:p>
            <a:endParaRPr lang="en-AU" dirty="0"/>
          </a:p>
          <a:p>
            <a:pPr marL="0" indent="0" algn="ctr">
              <a:buNone/>
            </a:pPr>
            <a:r>
              <a:rPr lang="en-AU" dirty="0"/>
              <a:t>5</a:t>
            </a:r>
            <a:r>
              <a:rPr lang="en-US" dirty="0"/>
              <a:t> minutes, then Part 2</a:t>
            </a:r>
          </a:p>
        </p:txBody>
      </p:sp>
      <p:sp>
        <p:nvSpPr>
          <p:cNvPr id="2" name="Title 1"/>
          <p:cNvSpPr>
            <a:spLocks noGrp="1"/>
          </p:cNvSpPr>
          <p:nvPr>
            <p:ph type="title"/>
          </p:nvPr>
        </p:nvSpPr>
        <p:spPr/>
        <p:txBody>
          <a:bodyPr/>
          <a:lstStyle/>
          <a:p>
            <a:r>
              <a:rPr lang="en-US"/>
              <a:t>Development Activity</a:t>
            </a:r>
            <a:endParaRPr lang="en-US" dirty="0"/>
          </a:p>
        </p:txBody>
      </p:sp>
      <p:sp>
        <p:nvSpPr>
          <p:cNvPr id="11" name="Content Placeholder 10">
            <a:extLst>
              <a:ext uri="{FF2B5EF4-FFF2-40B4-BE49-F238E27FC236}">
                <a16:creationId xmlns:a16="http://schemas.microsoft.com/office/drawing/2014/main" id="{64878A1C-4D87-440A-BA77-3C20AA5A5F94}"/>
              </a:ext>
            </a:extLst>
          </p:cNvPr>
          <p:cNvSpPr>
            <a:spLocks noGrp="1"/>
          </p:cNvSpPr>
          <p:nvPr>
            <p:ph sz="half" idx="2"/>
          </p:nvPr>
        </p:nvSpPr>
        <p:spPr/>
        <p:txBody>
          <a:bodyPr/>
          <a:lstStyle/>
          <a:p>
            <a:endParaRPr lang="en-US"/>
          </a:p>
        </p:txBody>
      </p:sp>
    </p:spTree>
    <p:custDataLst>
      <p:tags r:id="rId1"/>
    </p:custDataLst>
    <p:extLst>
      <p:ext uri="{BB962C8B-B14F-4D97-AF65-F5344CB8AC3E}">
        <p14:creationId xmlns:p14="http://schemas.microsoft.com/office/powerpoint/2010/main" val="792304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r>
              <a:rPr lang="en-AU" b="1" dirty="0"/>
              <a:t>Part 1 – Individual Work</a:t>
            </a:r>
            <a:endParaRPr lang="en-US" b="1" dirty="0"/>
          </a:p>
          <a:p>
            <a:endParaRPr lang="en-US" dirty="0"/>
          </a:p>
          <a:p>
            <a:r>
              <a:rPr lang="en-US" dirty="0"/>
              <a:t>Fill-in Developing Your Flight Worksheet</a:t>
            </a:r>
          </a:p>
          <a:p>
            <a:endParaRPr lang="en-AU" dirty="0"/>
          </a:p>
          <a:p>
            <a:r>
              <a:rPr lang="en-AU" dirty="0"/>
              <a:t>G</a:t>
            </a:r>
            <a:r>
              <a:rPr lang="en-US" dirty="0" err="1"/>
              <a:t>ot</a:t>
            </a:r>
            <a:r>
              <a:rPr lang="en-US" dirty="0"/>
              <a:t> questions? Ask.</a:t>
            </a:r>
          </a:p>
          <a:p>
            <a:endParaRPr lang="en-AU" dirty="0"/>
          </a:p>
          <a:p>
            <a:endParaRPr lang="en-AU" dirty="0"/>
          </a:p>
        </p:txBody>
      </p:sp>
      <p:sp>
        <p:nvSpPr>
          <p:cNvPr id="2" name="Title 1"/>
          <p:cNvSpPr>
            <a:spLocks noGrp="1"/>
          </p:cNvSpPr>
          <p:nvPr>
            <p:ph type="title"/>
          </p:nvPr>
        </p:nvSpPr>
        <p:spPr/>
        <p:txBody>
          <a:bodyPr/>
          <a:lstStyle/>
          <a:p>
            <a:r>
              <a:rPr lang="en-US"/>
              <a:t>Development Activity</a:t>
            </a:r>
            <a:endParaRPr lang="en-US" dirty="0"/>
          </a:p>
        </p:txBody>
      </p:sp>
      <p:sp>
        <p:nvSpPr>
          <p:cNvPr id="11" name="Content Placeholder 10">
            <a:extLst>
              <a:ext uri="{FF2B5EF4-FFF2-40B4-BE49-F238E27FC236}">
                <a16:creationId xmlns:a16="http://schemas.microsoft.com/office/drawing/2014/main" id="{64878A1C-4D87-440A-BA77-3C20AA5A5F94}"/>
              </a:ext>
            </a:extLst>
          </p:cNvPr>
          <p:cNvSpPr>
            <a:spLocks noGrp="1"/>
          </p:cNvSpPr>
          <p:nvPr>
            <p:ph sz="half" idx="2"/>
          </p:nvPr>
        </p:nvSpPr>
        <p:spPr/>
        <p:txBody>
          <a:bodyPr/>
          <a:lstStyle/>
          <a:p>
            <a:pPr marL="0" indent="0">
              <a:buNone/>
            </a:pPr>
            <a:r>
              <a:rPr lang="en-AU" dirty="0"/>
              <a:t>Part 2 – Group Discussion</a:t>
            </a:r>
          </a:p>
          <a:p>
            <a:pPr marL="0" indent="0">
              <a:buNone/>
            </a:pPr>
            <a:endParaRPr lang="en-AU" dirty="0"/>
          </a:p>
          <a:p>
            <a:r>
              <a:rPr lang="en-AU" dirty="0"/>
              <a:t>In your small groups,</a:t>
            </a:r>
          </a:p>
          <a:p>
            <a:pPr lvl="1"/>
            <a:r>
              <a:rPr lang="en-AU" dirty="0"/>
              <a:t>Discuss your results</a:t>
            </a:r>
          </a:p>
          <a:p>
            <a:pPr lvl="1"/>
            <a:r>
              <a:rPr lang="en-AU" dirty="0"/>
              <a:t>Close gaps in your knowledge</a:t>
            </a:r>
          </a:p>
          <a:p>
            <a:pPr lvl="1"/>
            <a:r>
              <a:rPr lang="en-AU" dirty="0"/>
              <a:t>Share development ideas</a:t>
            </a:r>
          </a:p>
          <a:p>
            <a:pPr lvl="1"/>
            <a:endParaRPr lang="en-AU" dirty="0"/>
          </a:p>
          <a:p>
            <a:r>
              <a:rPr lang="en-AU" dirty="0"/>
              <a:t>Each group then summarize  findings with class to wrap up</a:t>
            </a:r>
          </a:p>
          <a:p>
            <a:pPr marL="57136" indent="0" algn="ctr">
              <a:buNone/>
            </a:pPr>
            <a:r>
              <a:rPr lang="en-AU" dirty="0"/>
              <a:t>10 minutes</a:t>
            </a:r>
          </a:p>
          <a:p>
            <a:pPr lvl="1"/>
            <a:endParaRPr lang="en-AU" dirty="0"/>
          </a:p>
        </p:txBody>
      </p:sp>
    </p:spTree>
    <p:custDataLst>
      <p:tags r:id="rId1"/>
    </p:custDataLst>
    <p:extLst>
      <p:ext uri="{BB962C8B-B14F-4D97-AF65-F5344CB8AC3E}">
        <p14:creationId xmlns:p14="http://schemas.microsoft.com/office/powerpoint/2010/main" val="77262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Learning Environment</a:t>
            </a:r>
          </a:p>
        </p:txBody>
      </p:sp>
      <p:sp>
        <p:nvSpPr>
          <p:cNvPr id="3" name="Content Placeholder 2"/>
          <p:cNvSpPr>
            <a:spLocks noGrp="1"/>
          </p:cNvSpPr>
          <p:nvPr>
            <p:ph sz="half" idx="1"/>
          </p:nvPr>
        </p:nvSpPr>
        <p:spPr/>
        <p:txBody>
          <a:bodyPr/>
          <a:lstStyle/>
          <a:p>
            <a:r>
              <a:rPr lang="en-US" dirty="0"/>
              <a:t>Developing others is the most rewarding part of your mission.</a:t>
            </a:r>
          </a:p>
          <a:p>
            <a:pPr marL="0" indent="0">
              <a:buNone/>
            </a:pPr>
            <a:endParaRPr lang="en-US" dirty="0"/>
          </a:p>
          <a:p>
            <a:r>
              <a:rPr lang="en-AU" dirty="0"/>
              <a:t>To ensure success, create a “learning environment”</a:t>
            </a:r>
          </a:p>
          <a:p>
            <a:endParaRPr lang="en-AU" dirty="0"/>
          </a:p>
          <a:p>
            <a:pPr marL="0" indent="0" algn="ctr">
              <a:buNone/>
            </a:pPr>
            <a:r>
              <a:rPr lang="en-AU" dirty="0"/>
              <a:t>R</a:t>
            </a:r>
            <a:r>
              <a:rPr lang="en-US" dirty="0" err="1"/>
              <a:t>emove</a:t>
            </a:r>
            <a:r>
              <a:rPr lang="en-US" dirty="0"/>
              <a:t> barriers to learning </a:t>
            </a:r>
          </a:p>
          <a:p>
            <a:pPr marL="0" indent="0" algn="ctr">
              <a:buNone/>
            </a:pPr>
            <a:r>
              <a:rPr lang="en-US" dirty="0"/>
              <a:t>Encourage potential</a:t>
            </a:r>
          </a:p>
          <a:p>
            <a:pPr marL="0" indent="0" algn="ctr">
              <a:buNone/>
            </a:pPr>
            <a:r>
              <a:rPr lang="en-US" dirty="0"/>
              <a:t>Motivate others to develop</a:t>
            </a:r>
          </a:p>
          <a:p>
            <a:pPr marL="0" indent="0" algn="ctr">
              <a:buNone/>
            </a:pPr>
            <a:r>
              <a:rPr lang="en-AU" dirty="0"/>
              <a:t>… to produce positive results</a:t>
            </a:r>
          </a:p>
          <a:p>
            <a:pPr marL="0" indent="0" algn="ctr">
              <a:buNone/>
            </a:pPr>
            <a:endParaRPr lang="en-AU" dirty="0"/>
          </a:p>
        </p:txBody>
      </p:sp>
    </p:spTree>
    <p:custDataLst>
      <p:tags r:id="rId1"/>
    </p:custDataLst>
    <p:extLst>
      <p:ext uri="{BB962C8B-B14F-4D97-AF65-F5344CB8AC3E}">
        <p14:creationId xmlns:p14="http://schemas.microsoft.com/office/powerpoint/2010/main" val="717685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Self-Assessment Exercise</a:t>
            </a:r>
          </a:p>
        </p:txBody>
      </p:sp>
      <p:sp>
        <p:nvSpPr>
          <p:cNvPr id="3" name="Content Placeholder 2"/>
          <p:cNvSpPr>
            <a:spLocks noGrp="1"/>
          </p:cNvSpPr>
          <p:nvPr>
            <p:ph sz="half" idx="1"/>
          </p:nvPr>
        </p:nvSpPr>
        <p:spPr/>
        <p:txBody>
          <a:bodyPr/>
          <a:lstStyle/>
          <a:p>
            <a:r>
              <a:rPr lang="en-US" dirty="0"/>
              <a:t>Honestly assess yourself against the listed criteria</a:t>
            </a:r>
          </a:p>
          <a:p>
            <a:pPr lvl="1"/>
            <a:r>
              <a:rPr lang="en-US" dirty="0"/>
              <a:t>Results are private – sharing is not the intended goal</a:t>
            </a:r>
          </a:p>
          <a:p>
            <a:endParaRPr lang="en-US" dirty="0"/>
          </a:p>
          <a:p>
            <a:r>
              <a:rPr lang="en-US" dirty="0"/>
              <a:t>Contemplate steps for future improvement</a:t>
            </a:r>
          </a:p>
          <a:p>
            <a:endParaRPr lang="en-US" dirty="0"/>
          </a:p>
          <a:p>
            <a:r>
              <a:rPr lang="en-US"/>
              <a:t>You will need these worksheets to finish your Personal Development Plan (PDP) and complete this course.</a:t>
            </a:r>
            <a:endParaRPr lang="en-US" dirty="0"/>
          </a:p>
        </p:txBody>
      </p:sp>
    </p:spTree>
    <p:custDataLst>
      <p:tags r:id="rId1"/>
    </p:custDataLst>
    <p:extLst>
      <p:ext uri="{BB962C8B-B14F-4D97-AF65-F5344CB8AC3E}">
        <p14:creationId xmlns:p14="http://schemas.microsoft.com/office/powerpoint/2010/main" val="2160281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a:t>Break</a:t>
            </a:r>
          </a:p>
        </p:txBody>
      </p:sp>
      <p:sp>
        <p:nvSpPr>
          <p:cNvPr id="5" name="Subtitle 4"/>
          <p:cNvSpPr>
            <a:spLocks noGrp="1"/>
          </p:cNvSpPr>
          <p:nvPr>
            <p:ph type="subTitle" sz="quarter" idx="1"/>
          </p:nvPr>
        </p:nvSpPr>
        <p:spPr/>
        <p:txBody>
          <a:bodyPr/>
          <a:lstStyle/>
          <a:p>
            <a:r>
              <a:rPr lang="en-US" dirty="0"/>
              <a:t>Come back in </a:t>
            </a:r>
            <a:r>
              <a:rPr lang="en-US"/>
              <a:t>10 minutes!</a:t>
            </a:r>
          </a:p>
        </p:txBody>
      </p:sp>
    </p:spTree>
    <p:extLst>
      <p:ext uri="{BB962C8B-B14F-4D97-AF65-F5344CB8AC3E}">
        <p14:creationId xmlns:p14="http://schemas.microsoft.com/office/powerpoint/2010/main" val="151171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marL="0" indent="0">
              <a:buNone/>
            </a:pPr>
            <a:endParaRPr lang="en-US" dirty="0"/>
          </a:p>
          <a:p>
            <a:pPr marL="0" indent="0" algn="ctr">
              <a:buNone/>
            </a:pPr>
            <a:r>
              <a:rPr lang="en-US" dirty="0"/>
              <a:t>The core of leadership</a:t>
            </a:r>
            <a:br>
              <a:rPr lang="en-US" dirty="0"/>
            </a:br>
            <a:r>
              <a:rPr lang="en-US" dirty="0"/>
              <a:t> – what’s essential – </a:t>
            </a:r>
            <a:br>
              <a:rPr lang="en-US" dirty="0"/>
            </a:br>
            <a:r>
              <a:rPr lang="en-US" dirty="0"/>
              <a:t>is that leaders add value to people. </a:t>
            </a:r>
          </a:p>
          <a:p>
            <a:pPr marL="0" indent="0" algn="r">
              <a:buNone/>
            </a:pPr>
            <a:endParaRPr lang="en-US" dirty="0"/>
          </a:p>
          <a:p>
            <a:pPr marL="0" indent="0" algn="r">
              <a:buNone/>
            </a:pPr>
            <a:r>
              <a:rPr lang="en-US" dirty="0"/>
              <a:t>John C. Maxwell</a:t>
            </a:r>
          </a:p>
          <a:p>
            <a:pPr marL="0" indent="0" algn="r">
              <a:buNone/>
            </a:pPr>
            <a:r>
              <a:rPr lang="en-US" sz="2000" dirty="0"/>
              <a:t>Pastor and author of more </a:t>
            </a:r>
            <a:br>
              <a:rPr lang="en-US" sz="2000" dirty="0"/>
            </a:br>
            <a:r>
              <a:rPr lang="en-US" sz="2000" dirty="0"/>
              <a:t>than 20 books on leadership</a:t>
            </a:r>
          </a:p>
        </p:txBody>
      </p:sp>
      <p:sp>
        <p:nvSpPr>
          <p:cNvPr id="4" name="Title 3"/>
          <p:cNvSpPr>
            <a:spLocks noGrp="1"/>
          </p:cNvSpPr>
          <p:nvPr>
            <p:ph type="title"/>
          </p:nvPr>
        </p:nvSpPr>
        <p:spPr/>
        <p:txBody>
          <a:bodyPr/>
          <a:lstStyle/>
          <a:p>
            <a:r>
              <a:rPr lang="en-US" dirty="0"/>
              <a:t>Leaders Add Value</a:t>
            </a:r>
          </a:p>
        </p:txBody>
      </p:sp>
      <p:sp>
        <p:nvSpPr>
          <p:cNvPr id="7" name="Rectangle 6"/>
          <p:cNvSpPr/>
          <p:nvPr/>
        </p:nvSpPr>
        <p:spPr>
          <a:xfrm>
            <a:off x="4721684" y="4464317"/>
            <a:ext cx="4254522" cy="553998"/>
          </a:xfrm>
          <a:prstGeom prst="rect">
            <a:avLst/>
          </a:prstGeom>
        </p:spPr>
        <p:txBody>
          <a:bodyPr wrap="square">
            <a:spAutoFit/>
          </a:bodyPr>
          <a:lstStyle/>
          <a:p>
            <a:pPr algn="ctr"/>
            <a:r>
              <a:rPr lang="en-US" sz="1000" dirty="0"/>
              <a:t>John C. Maxwell leadership books, and both live and recorded seminars, are used throughout the Department of the Air Force for leader development.  U.S. Air Force photo by Airman Basic Jamie L. </a:t>
            </a:r>
            <a:r>
              <a:rPr lang="en-US" sz="1000" dirty="0" err="1"/>
              <a:t>Nicley</a:t>
            </a:r>
            <a:endParaRPr lang="en-US" sz="1000" dirty="0"/>
          </a:p>
        </p:txBody>
      </p:sp>
      <p:pic>
        <p:nvPicPr>
          <p:cNvPr id="6" name="Picture 2" descr="Students from Class 11-Y of the First Term Airman Course watch a DVD featuring John C. Maxwell, author of &quot;Developing the Leader Within You,&quot; during a Lunch N' Lead Seminar on Aug. 24, 2011 at the Professional Development Center, on Nellis Air Force Base, Nev. Lunch N' Lead Seminars are designed for airmen, first time supervisors, and experienced supervisors who want to improve their leadership skills. Maxwell will be speaking at future seminars here at Nellis AFB. Supervisors are encouraged to bring at least one subordinate with them to this training series. Individuals can attend the entire course or choose the seminars which suit their personal needs or skill levels. For more information on dates and how to sign up, contact Tech. Sgt. James Silcott, First Term Airman Course Non-commissioned Officer in Charge, at 652-2206. (U.S. Air Force photo by Airman Basic Jamie L. Nicley/Released)">
            <a:extLst>
              <a:ext uri="{FF2B5EF4-FFF2-40B4-BE49-F238E27FC236}">
                <a16:creationId xmlns:a16="http://schemas.microsoft.com/office/drawing/2014/main" id="{E5432765-7E67-43ED-9A68-935F0A3F57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32" t="5840" r="187" b="-5840"/>
          <a:stretch/>
        </p:blipFill>
        <p:spPr bwMode="auto">
          <a:xfrm>
            <a:off x="4721683" y="1030174"/>
            <a:ext cx="4255119" cy="36640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0596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endParaRPr lang="en-US" dirty="0"/>
          </a:p>
        </p:txBody>
      </p:sp>
      <p:sp>
        <p:nvSpPr>
          <p:cNvPr id="3" name="Content Placeholder 2"/>
          <p:cNvSpPr>
            <a:spLocks noGrp="1"/>
          </p:cNvSpPr>
          <p:nvPr>
            <p:ph sz="half" idx="1"/>
          </p:nvPr>
        </p:nvSpPr>
        <p:spPr/>
        <p:txBody>
          <a:bodyPr/>
          <a:lstStyle/>
          <a:p>
            <a:r>
              <a:rPr lang="en-US" dirty="0"/>
              <a:t>By the end of this lesson, you will be able to:</a:t>
            </a:r>
          </a:p>
          <a:p>
            <a:pPr lvl="1"/>
            <a:endParaRPr lang="en-US" dirty="0"/>
          </a:p>
          <a:p>
            <a:pPr lvl="1"/>
            <a:r>
              <a:rPr lang="en-US" dirty="0"/>
              <a:t>Understand the importance of developing others.</a:t>
            </a:r>
          </a:p>
          <a:p>
            <a:pPr lvl="1"/>
            <a:endParaRPr lang="en-US" dirty="0"/>
          </a:p>
          <a:p>
            <a:pPr lvl="1"/>
            <a:r>
              <a:rPr lang="en-US" dirty="0"/>
              <a:t>Identify types of development opportunities.</a:t>
            </a:r>
          </a:p>
          <a:p>
            <a:pPr lvl="1"/>
            <a:endParaRPr lang="en-US" dirty="0"/>
          </a:p>
          <a:p>
            <a:pPr lvl="1"/>
            <a:r>
              <a:rPr lang="en-US" dirty="0"/>
              <a:t>Facilitate the development of others from a personal, mission, and career perspective.</a:t>
            </a:r>
          </a:p>
        </p:txBody>
      </p:sp>
    </p:spTree>
    <p:custDataLst>
      <p:tags r:id="rId1"/>
    </p:custDataLst>
    <p:extLst>
      <p:ext uri="{BB962C8B-B14F-4D97-AF65-F5344CB8AC3E}">
        <p14:creationId xmlns:p14="http://schemas.microsoft.com/office/powerpoint/2010/main" val="421382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Discussion</a:t>
            </a:r>
          </a:p>
        </p:txBody>
      </p:sp>
      <p:sp>
        <p:nvSpPr>
          <p:cNvPr id="3" name="Content Placeholder 2"/>
          <p:cNvSpPr>
            <a:spLocks noGrp="1"/>
          </p:cNvSpPr>
          <p:nvPr>
            <p:ph sz="half" idx="1"/>
          </p:nvPr>
        </p:nvSpPr>
        <p:spPr/>
        <p:txBody>
          <a:bodyPr/>
          <a:lstStyle/>
          <a:p>
            <a:r>
              <a:rPr lang="en-US" dirty="0"/>
              <a:t>In your small groups, discuss:</a:t>
            </a:r>
          </a:p>
          <a:p>
            <a:pPr marL="0" indent="0" algn="ctr">
              <a:buNone/>
            </a:pPr>
            <a:r>
              <a:rPr lang="en-US" sz="1400" dirty="0"/>
              <a:t>	</a:t>
            </a:r>
          </a:p>
          <a:p>
            <a:pPr marL="0" indent="0" algn="ctr">
              <a:buNone/>
            </a:pPr>
            <a:endParaRPr lang="en-US" sz="1400" dirty="0"/>
          </a:p>
          <a:p>
            <a:pPr marL="0" indent="0" algn="ctr">
              <a:buNone/>
            </a:pPr>
            <a:r>
              <a:rPr lang="en-US" sz="3200" dirty="0"/>
              <a:t>What does </a:t>
            </a:r>
            <a:r>
              <a:rPr lang="en-US" sz="3200" i="1" dirty="0"/>
              <a:t>developing others </a:t>
            </a:r>
            <a:r>
              <a:rPr lang="en-US" sz="3200" dirty="0"/>
              <a:t>mean?</a:t>
            </a:r>
          </a:p>
          <a:p>
            <a:pPr marL="0" indent="0" algn="ctr">
              <a:buNone/>
            </a:pPr>
            <a:r>
              <a:rPr lang="en-US" sz="3200" dirty="0"/>
              <a:t>Why is </a:t>
            </a:r>
            <a:r>
              <a:rPr lang="en-US" sz="3200" i="1" dirty="0"/>
              <a:t>developing others</a:t>
            </a:r>
            <a:r>
              <a:rPr lang="en-US" sz="3200" dirty="0"/>
              <a:t> important?</a:t>
            </a:r>
          </a:p>
          <a:p>
            <a:pPr marL="0" indent="0" algn="ctr">
              <a:buNone/>
            </a:pPr>
            <a:r>
              <a:rPr lang="en-US" sz="3200" dirty="0"/>
              <a:t>How have you (or others) been </a:t>
            </a:r>
            <a:r>
              <a:rPr lang="en-US" sz="3200" i="1" dirty="0"/>
              <a:t>developed</a:t>
            </a:r>
            <a:r>
              <a:rPr lang="en-US" sz="3200" dirty="0"/>
              <a:t>?</a:t>
            </a:r>
          </a:p>
          <a:p>
            <a:pPr marL="0" indent="0" algn="ctr">
              <a:buNone/>
            </a:pPr>
            <a:endParaRPr lang="en-US" dirty="0"/>
          </a:p>
          <a:p>
            <a:pPr marL="0" indent="0" algn="ctr">
              <a:buNone/>
            </a:pPr>
            <a:r>
              <a:rPr lang="en-US" dirty="0"/>
              <a:t>Five (5) minutes – then be prepared to brief your results</a:t>
            </a:r>
          </a:p>
        </p:txBody>
      </p:sp>
    </p:spTree>
    <p:custDataLst>
      <p:tags r:id="rId1"/>
    </p:custDataLst>
    <p:extLst>
      <p:ext uri="{BB962C8B-B14F-4D97-AF65-F5344CB8AC3E}">
        <p14:creationId xmlns:p14="http://schemas.microsoft.com/office/powerpoint/2010/main" val="1202387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Discussion</a:t>
            </a:r>
          </a:p>
        </p:txBody>
      </p:sp>
      <p:sp>
        <p:nvSpPr>
          <p:cNvPr id="3" name="Content Placeholder 2"/>
          <p:cNvSpPr>
            <a:spLocks noGrp="1"/>
          </p:cNvSpPr>
          <p:nvPr>
            <p:ph sz="half" idx="1"/>
          </p:nvPr>
        </p:nvSpPr>
        <p:spPr/>
        <p:txBody>
          <a:bodyPr/>
          <a:lstStyle/>
          <a:p>
            <a:pPr marL="0" indent="0" algn="ctr">
              <a:buNone/>
            </a:pPr>
            <a:endParaRPr lang="en-US" dirty="0"/>
          </a:p>
          <a:p>
            <a:pPr marL="0" indent="0" algn="ctr">
              <a:buNone/>
            </a:pPr>
            <a:r>
              <a:rPr lang="en-US" sz="4000" dirty="0"/>
              <a:t>What does </a:t>
            </a:r>
            <a:r>
              <a:rPr lang="en-US" sz="4000" i="1" dirty="0"/>
              <a:t>developing others</a:t>
            </a:r>
            <a:r>
              <a:rPr lang="en-US" sz="4000" dirty="0"/>
              <a:t> mean?</a:t>
            </a:r>
          </a:p>
          <a:p>
            <a:pPr marL="0" indent="0" algn="ctr">
              <a:buNone/>
            </a:pPr>
            <a:endParaRPr lang="en-US" sz="4000" dirty="0"/>
          </a:p>
          <a:p>
            <a:pPr marL="0" indent="0" algn="ctr">
              <a:buNone/>
            </a:pPr>
            <a:r>
              <a:rPr lang="en-US" sz="4000" dirty="0"/>
              <a:t>Why is </a:t>
            </a:r>
            <a:r>
              <a:rPr lang="en-US" sz="4000" i="1" dirty="0"/>
              <a:t>developing others</a:t>
            </a:r>
            <a:r>
              <a:rPr lang="en-US" sz="4000" dirty="0"/>
              <a:t> important?</a:t>
            </a:r>
          </a:p>
          <a:p>
            <a:pPr marL="0" indent="0" algn="ctr">
              <a:buNone/>
            </a:pPr>
            <a:endParaRPr lang="en-US" dirty="0"/>
          </a:p>
        </p:txBody>
      </p:sp>
    </p:spTree>
    <p:custDataLst>
      <p:tags r:id="rId1"/>
    </p:custDataLst>
    <p:extLst>
      <p:ext uri="{BB962C8B-B14F-4D97-AF65-F5344CB8AC3E}">
        <p14:creationId xmlns:p14="http://schemas.microsoft.com/office/powerpoint/2010/main" val="261634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DD9747-046D-4D4F-89F1-47C1E3A7BFEA}"/>
              </a:ext>
            </a:extLst>
          </p:cNvPr>
          <p:cNvSpPr>
            <a:spLocks noGrp="1"/>
          </p:cNvSpPr>
          <p:nvPr>
            <p:ph sz="half" idx="1"/>
          </p:nvPr>
        </p:nvSpPr>
        <p:spPr>
          <a:xfrm>
            <a:off x="167794" y="1067679"/>
            <a:ext cx="6898928" cy="3841972"/>
          </a:xfrm>
        </p:spPr>
        <p:txBody>
          <a:bodyPr/>
          <a:lstStyle/>
          <a:p>
            <a:pPr lvl="3"/>
            <a:endParaRPr lang="en-US" dirty="0"/>
          </a:p>
          <a:p>
            <a:pPr lvl="0"/>
            <a:r>
              <a:rPr lang="en-US" dirty="0"/>
              <a:t>Knowledge:  Information applied to a function</a:t>
            </a:r>
          </a:p>
          <a:p>
            <a:pPr lvl="1"/>
            <a:r>
              <a:rPr lang="en-US" dirty="0"/>
              <a:t>You “know” the contents of a Tech Order or manual  </a:t>
            </a:r>
          </a:p>
          <a:p>
            <a:pPr lvl="0"/>
            <a:endParaRPr lang="en-US" dirty="0"/>
          </a:p>
          <a:p>
            <a:pPr lvl="0"/>
            <a:r>
              <a:rPr lang="en-US" dirty="0"/>
              <a:t>Skill:  An observable competence</a:t>
            </a:r>
          </a:p>
          <a:p>
            <a:pPr lvl="1"/>
            <a:r>
              <a:rPr lang="en-US" dirty="0"/>
              <a:t>Flying a plane</a:t>
            </a:r>
          </a:p>
          <a:p>
            <a:pPr lvl="1"/>
            <a:endParaRPr lang="en-US" dirty="0"/>
          </a:p>
          <a:p>
            <a:pPr lvl="0"/>
            <a:r>
              <a:rPr lang="en-US" dirty="0"/>
              <a:t>Ability: An observable behavior competence</a:t>
            </a:r>
          </a:p>
          <a:p>
            <a:pPr lvl="1"/>
            <a:r>
              <a:rPr lang="en-US" dirty="0"/>
              <a:t>You are a proficient pilot, based on a combination of flight knowledge and piloting skills applied over time </a:t>
            </a:r>
          </a:p>
        </p:txBody>
      </p:sp>
      <p:sp>
        <p:nvSpPr>
          <p:cNvPr id="6" name="Content Placeholder 5">
            <a:extLst>
              <a:ext uri="{FF2B5EF4-FFF2-40B4-BE49-F238E27FC236}">
                <a16:creationId xmlns:a16="http://schemas.microsoft.com/office/drawing/2014/main" id="{84B50D25-E376-4CC4-9087-17CA3C7980F9}"/>
              </a:ext>
            </a:extLst>
          </p:cNvPr>
          <p:cNvSpPr>
            <a:spLocks noGrp="1"/>
          </p:cNvSpPr>
          <p:nvPr>
            <p:ph sz="half" idx="2"/>
          </p:nvPr>
        </p:nvSpPr>
        <p:spPr>
          <a:xfrm>
            <a:off x="6997149" y="1067679"/>
            <a:ext cx="1979654" cy="3841972"/>
          </a:xfrm>
        </p:spPr>
        <p:txBody>
          <a:bodyPr/>
          <a:lstStyle/>
          <a:p>
            <a:endParaRPr lang="en-US" dirty="0"/>
          </a:p>
          <a:p>
            <a:r>
              <a:rPr lang="en-US" dirty="0"/>
              <a:t>Education</a:t>
            </a:r>
          </a:p>
          <a:p>
            <a:pPr marL="0" indent="0">
              <a:buNone/>
            </a:pPr>
            <a:endParaRPr lang="en-AU" dirty="0"/>
          </a:p>
          <a:p>
            <a:pPr marL="0" indent="0">
              <a:buNone/>
            </a:pPr>
            <a:endParaRPr lang="en-US" dirty="0"/>
          </a:p>
          <a:p>
            <a:r>
              <a:rPr lang="en-US" dirty="0"/>
              <a:t>Training</a:t>
            </a:r>
          </a:p>
          <a:p>
            <a:endParaRPr lang="en-US" dirty="0"/>
          </a:p>
          <a:p>
            <a:endParaRPr lang="en-US" dirty="0"/>
          </a:p>
          <a:p>
            <a:r>
              <a:rPr lang="en-US" dirty="0"/>
              <a:t>Experience</a:t>
            </a:r>
          </a:p>
        </p:txBody>
      </p:sp>
      <p:sp>
        <p:nvSpPr>
          <p:cNvPr id="2" name="Title 1">
            <a:extLst>
              <a:ext uri="{FF2B5EF4-FFF2-40B4-BE49-F238E27FC236}">
                <a16:creationId xmlns:a16="http://schemas.microsoft.com/office/drawing/2014/main" id="{871DC4D5-4E14-4727-8E23-E5EF456AFC96}"/>
              </a:ext>
            </a:extLst>
          </p:cNvPr>
          <p:cNvSpPr>
            <a:spLocks noGrp="1"/>
          </p:cNvSpPr>
          <p:nvPr>
            <p:ph type="title"/>
          </p:nvPr>
        </p:nvSpPr>
        <p:spPr/>
        <p:txBody>
          <a:bodyPr/>
          <a:lstStyle/>
          <a:p>
            <a:r>
              <a:rPr lang="en-US" dirty="0"/>
              <a:t>Knowledge, Skills, and Abilities</a:t>
            </a:r>
          </a:p>
        </p:txBody>
      </p:sp>
    </p:spTree>
    <p:custDataLst>
      <p:tags r:id="rId1"/>
    </p:custDataLst>
    <p:extLst>
      <p:ext uri="{BB962C8B-B14F-4D97-AF65-F5344CB8AC3E}">
        <p14:creationId xmlns:p14="http://schemas.microsoft.com/office/powerpoint/2010/main" val="567129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C4D5-4E14-4727-8E23-E5EF456AFC96}"/>
              </a:ext>
            </a:extLst>
          </p:cNvPr>
          <p:cNvSpPr>
            <a:spLocks noGrp="1"/>
          </p:cNvSpPr>
          <p:nvPr>
            <p:ph type="title"/>
          </p:nvPr>
        </p:nvSpPr>
        <p:spPr/>
        <p:txBody>
          <a:bodyPr/>
          <a:lstStyle/>
          <a:p>
            <a:r>
              <a:rPr lang="en-US" dirty="0"/>
              <a:t>Knowledge, Skills, and Abilities</a:t>
            </a:r>
          </a:p>
        </p:txBody>
      </p:sp>
      <p:sp>
        <p:nvSpPr>
          <p:cNvPr id="3" name="Content Placeholder 2">
            <a:extLst>
              <a:ext uri="{FF2B5EF4-FFF2-40B4-BE49-F238E27FC236}">
                <a16:creationId xmlns:a16="http://schemas.microsoft.com/office/drawing/2014/main" id="{CBDD9747-046D-4D4F-89F1-47C1E3A7BFEA}"/>
              </a:ext>
            </a:extLst>
          </p:cNvPr>
          <p:cNvSpPr>
            <a:spLocks noGrp="1"/>
          </p:cNvSpPr>
          <p:nvPr>
            <p:ph sz="half" idx="1"/>
          </p:nvPr>
        </p:nvSpPr>
        <p:spPr/>
        <p:txBody>
          <a:bodyPr/>
          <a:lstStyle/>
          <a:p>
            <a:pPr lvl="3"/>
            <a:endParaRPr lang="en-US" dirty="0"/>
          </a:p>
          <a:p>
            <a:pPr lvl="0"/>
            <a:r>
              <a:rPr lang="en-US" dirty="0"/>
              <a:t>Knowledge:  Information applied to a function	</a:t>
            </a:r>
            <a:r>
              <a:rPr lang="en-US" dirty="0">
                <a:sym typeface="Wingdings" panose="05000000000000000000" pitchFamily="2" charset="2"/>
              </a:rPr>
              <a:t> Education</a:t>
            </a:r>
            <a:endParaRPr lang="en-US" dirty="0"/>
          </a:p>
          <a:p>
            <a:pPr lvl="0"/>
            <a:r>
              <a:rPr lang="en-US" dirty="0"/>
              <a:t>Skill:  An observable competence					</a:t>
            </a:r>
            <a:r>
              <a:rPr lang="en-US" dirty="0">
                <a:sym typeface="Wingdings" panose="05000000000000000000" pitchFamily="2" charset="2"/>
              </a:rPr>
              <a:t> Training</a:t>
            </a:r>
            <a:endParaRPr lang="en-US" dirty="0"/>
          </a:p>
          <a:p>
            <a:pPr lvl="0"/>
            <a:r>
              <a:rPr lang="en-US" dirty="0"/>
              <a:t>Ability: An observable behavior competence		</a:t>
            </a:r>
            <a:r>
              <a:rPr lang="en-US" dirty="0">
                <a:sym typeface="Wingdings" panose="05000000000000000000" pitchFamily="2" charset="2"/>
              </a:rPr>
              <a:t> Experience</a:t>
            </a:r>
          </a:p>
          <a:p>
            <a:pPr lvl="0"/>
            <a:endParaRPr lang="en-AU" dirty="0">
              <a:sym typeface="Wingdings" panose="05000000000000000000" pitchFamily="2" charset="2"/>
            </a:endParaRPr>
          </a:p>
          <a:p>
            <a:pPr marL="0" indent="0" algn="ctr">
              <a:buNone/>
            </a:pPr>
            <a:r>
              <a:rPr lang="en-US" sz="4000" dirty="0"/>
              <a:t>What types of development activities did you come up with earlier? </a:t>
            </a:r>
          </a:p>
        </p:txBody>
      </p:sp>
    </p:spTree>
    <p:extLst>
      <p:ext uri="{BB962C8B-B14F-4D97-AF65-F5344CB8AC3E}">
        <p14:creationId xmlns:p14="http://schemas.microsoft.com/office/powerpoint/2010/main" val="127322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Development Activities</a:t>
            </a:r>
          </a:p>
        </p:txBody>
      </p:sp>
      <p:graphicFrame>
        <p:nvGraphicFramePr>
          <p:cNvPr id="6" name="Content Placeholder 5">
            <a:extLst>
              <a:ext uri="{FF2B5EF4-FFF2-40B4-BE49-F238E27FC236}">
                <a16:creationId xmlns:a16="http://schemas.microsoft.com/office/drawing/2014/main" id="{3AC889E7-8438-4CAE-9301-DE217912EE70}"/>
              </a:ext>
            </a:extLst>
          </p:cNvPr>
          <p:cNvGraphicFramePr>
            <a:graphicFrameLocks noGrp="1"/>
          </p:cNvGraphicFramePr>
          <p:nvPr>
            <p:ph sz="half" idx="1"/>
            <p:extLst>
              <p:ext uri="{D42A27DB-BD31-4B8C-83A1-F6EECF244321}">
                <p14:modId xmlns:p14="http://schemas.microsoft.com/office/powerpoint/2010/main" val="3340761359"/>
              </p:ext>
            </p:extLst>
          </p:nvPr>
        </p:nvGraphicFramePr>
        <p:xfrm>
          <a:off x="665922" y="1232450"/>
          <a:ext cx="7861852" cy="3636840"/>
        </p:xfrm>
        <a:graphic>
          <a:graphicData uri="http://schemas.openxmlformats.org/drawingml/2006/table">
            <a:tbl>
              <a:tblPr firstRow="1" firstCol="1" bandRow="1">
                <a:tableStyleId>{5202B0CA-FC54-4496-8BCA-5EF66A818D29}</a:tableStyleId>
              </a:tblPr>
              <a:tblGrid>
                <a:gridCol w="2432129">
                  <a:extLst>
                    <a:ext uri="{9D8B030D-6E8A-4147-A177-3AD203B41FA5}">
                      <a16:colId xmlns:a16="http://schemas.microsoft.com/office/drawing/2014/main" val="4132683988"/>
                    </a:ext>
                  </a:extLst>
                </a:gridCol>
                <a:gridCol w="2915612">
                  <a:extLst>
                    <a:ext uri="{9D8B030D-6E8A-4147-A177-3AD203B41FA5}">
                      <a16:colId xmlns:a16="http://schemas.microsoft.com/office/drawing/2014/main" val="1864075771"/>
                    </a:ext>
                  </a:extLst>
                </a:gridCol>
                <a:gridCol w="2514111">
                  <a:extLst>
                    <a:ext uri="{9D8B030D-6E8A-4147-A177-3AD203B41FA5}">
                      <a16:colId xmlns:a16="http://schemas.microsoft.com/office/drawing/2014/main" val="2256444589"/>
                    </a:ext>
                  </a:extLst>
                </a:gridCol>
              </a:tblGrid>
              <a:tr h="393920">
                <a:tc>
                  <a:txBody>
                    <a:bodyPr/>
                    <a:lstStyle/>
                    <a:p>
                      <a:pPr marL="0" marR="0" indent="0" algn="ctr">
                        <a:lnSpc>
                          <a:spcPct val="110000"/>
                        </a:lnSpc>
                        <a:spcBef>
                          <a:spcPts val="0"/>
                        </a:spcBef>
                        <a:spcAft>
                          <a:spcPts val="0"/>
                        </a:spcAft>
                      </a:pPr>
                      <a:r>
                        <a:rPr lang="en-US" sz="1400">
                          <a:effectLst/>
                        </a:rPr>
                        <a:t>Knowledge</a:t>
                      </a:r>
                      <a:endParaRPr lang="en-US" sz="1800">
                        <a:effectLst/>
                      </a:endParaRPr>
                    </a:p>
                    <a:p>
                      <a:pPr marL="0" marR="0" indent="0" algn="ctr">
                        <a:lnSpc>
                          <a:spcPct val="110000"/>
                        </a:lnSpc>
                        <a:spcBef>
                          <a:spcPts val="0"/>
                        </a:spcBef>
                        <a:spcAft>
                          <a:spcPts val="0"/>
                        </a:spcAft>
                      </a:pPr>
                      <a:r>
                        <a:rPr lang="en-US" sz="1400">
                          <a:effectLst/>
                        </a:rPr>
                        <a:t>(thru Education)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0000"/>
                        </a:lnSpc>
                        <a:spcBef>
                          <a:spcPts val="0"/>
                        </a:spcBef>
                        <a:spcAft>
                          <a:spcPts val="0"/>
                        </a:spcAft>
                      </a:pPr>
                      <a:r>
                        <a:rPr lang="en-US" sz="1400">
                          <a:effectLst/>
                        </a:rPr>
                        <a:t>Skills</a:t>
                      </a:r>
                      <a:endParaRPr lang="en-US" sz="1800">
                        <a:effectLst/>
                      </a:endParaRPr>
                    </a:p>
                    <a:p>
                      <a:pPr marL="0" marR="0" indent="0" algn="ctr">
                        <a:lnSpc>
                          <a:spcPct val="110000"/>
                        </a:lnSpc>
                        <a:spcBef>
                          <a:spcPts val="0"/>
                        </a:spcBef>
                        <a:spcAft>
                          <a:spcPts val="0"/>
                        </a:spcAft>
                      </a:pPr>
                      <a:r>
                        <a:rPr lang="en-US" sz="1400">
                          <a:effectLst/>
                        </a:rPr>
                        <a:t>(thru Training)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0000"/>
                        </a:lnSpc>
                        <a:spcBef>
                          <a:spcPts val="0"/>
                        </a:spcBef>
                        <a:spcAft>
                          <a:spcPts val="0"/>
                        </a:spcAft>
                      </a:pPr>
                      <a:r>
                        <a:rPr lang="en-US" sz="1400" dirty="0">
                          <a:effectLst/>
                        </a:rPr>
                        <a:t>Abilities</a:t>
                      </a:r>
                      <a:endParaRPr lang="en-US" sz="1800" dirty="0">
                        <a:effectLst/>
                      </a:endParaRPr>
                    </a:p>
                    <a:p>
                      <a:pPr marL="0" marR="0" indent="0" algn="ctr">
                        <a:lnSpc>
                          <a:spcPct val="110000"/>
                        </a:lnSpc>
                        <a:spcBef>
                          <a:spcPts val="0"/>
                        </a:spcBef>
                        <a:spcAft>
                          <a:spcPts val="0"/>
                        </a:spcAft>
                      </a:pPr>
                      <a:r>
                        <a:rPr lang="en-US" sz="1400" dirty="0">
                          <a:effectLst/>
                        </a:rPr>
                        <a:t>(thru Experience)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5344613"/>
                  </a:ext>
                </a:extLst>
              </a:tr>
              <a:tr h="596560">
                <a:tc>
                  <a:txBody>
                    <a:bodyPr/>
                    <a:lstStyle/>
                    <a:p>
                      <a:pPr marL="0" marR="0" indent="0">
                        <a:lnSpc>
                          <a:spcPct val="110000"/>
                        </a:lnSpc>
                        <a:spcBef>
                          <a:spcPts val="0"/>
                        </a:spcBef>
                        <a:spcAft>
                          <a:spcPts val="0"/>
                        </a:spcAft>
                      </a:pPr>
                      <a:r>
                        <a:rPr lang="en-US" sz="1400" dirty="0">
                          <a:effectLst/>
                        </a:rPr>
                        <a:t>Professional Military Education (education programs)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a:effectLst/>
                        </a:rPr>
                        <a:t>Professional Military Education (training/hands-on programs)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a:effectLst/>
                        </a:rPr>
                        <a:t>Professional Military Education (long-term resident programs, tech schools, etc.)</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2480380"/>
                  </a:ext>
                </a:extLst>
              </a:tr>
              <a:tr h="393920">
                <a:tc>
                  <a:txBody>
                    <a:bodyPr/>
                    <a:lstStyle/>
                    <a:p>
                      <a:pPr marL="0" marR="0" indent="0">
                        <a:lnSpc>
                          <a:spcPct val="110000"/>
                        </a:lnSpc>
                        <a:spcBef>
                          <a:spcPts val="0"/>
                        </a:spcBef>
                        <a:spcAft>
                          <a:spcPts val="0"/>
                        </a:spcAft>
                      </a:pPr>
                      <a:r>
                        <a:rPr lang="en-US" sz="1400" dirty="0">
                          <a:effectLst/>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a:effectLst/>
                        </a:rPr>
                        <a:t>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dirty="0">
                          <a:effectLst/>
                        </a:rPr>
                        <a:t>Assignments (in-career field and career broadening)</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2176450"/>
                  </a:ext>
                </a:extLst>
              </a:tr>
              <a:tr h="393920">
                <a:tc>
                  <a:txBody>
                    <a:bodyPr/>
                    <a:lstStyle/>
                    <a:p>
                      <a:pPr marL="0" marR="0" indent="0">
                        <a:lnSpc>
                          <a:spcPct val="110000"/>
                        </a:lnSpc>
                        <a:spcBef>
                          <a:spcPts val="0"/>
                        </a:spcBef>
                        <a:spcAft>
                          <a:spcPts val="0"/>
                        </a:spcAft>
                      </a:pPr>
                      <a:r>
                        <a:rPr lang="en-US" sz="1400">
                          <a:effectLst/>
                        </a:rPr>
                        <a:t>Initial Qualification Training (knowledge portion)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a:effectLst/>
                        </a:rPr>
                        <a:t>Initial Qualification Training (hands-on portion)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dirty="0">
                          <a:effectLst/>
                        </a:rPr>
                        <a:t>Unit Qualification Training</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2960583"/>
                  </a:ext>
                </a:extLst>
              </a:tr>
              <a:tr h="393920">
                <a:tc>
                  <a:txBody>
                    <a:bodyPr/>
                    <a:lstStyle/>
                    <a:p>
                      <a:pPr marL="0" marR="0" indent="0">
                        <a:lnSpc>
                          <a:spcPct val="110000"/>
                        </a:lnSpc>
                        <a:spcBef>
                          <a:spcPts val="0"/>
                        </a:spcBef>
                        <a:spcAft>
                          <a:spcPts val="0"/>
                        </a:spcAft>
                      </a:pPr>
                      <a:r>
                        <a:rPr lang="en-US" sz="1400">
                          <a:effectLst/>
                        </a:rPr>
                        <a:t>Continuing education programs (on or- off-duty)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a:effectLst/>
                        </a:rPr>
                        <a:t>Skill-development programs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dirty="0">
                          <a:effectLst/>
                        </a:rPr>
                        <a:t>Seminars / conferences (TDY)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5475032"/>
                  </a:ext>
                </a:extLst>
              </a:tr>
              <a:tr h="393920">
                <a:tc>
                  <a:txBody>
                    <a:bodyPr/>
                    <a:lstStyle/>
                    <a:p>
                      <a:pPr marL="0" marR="0" indent="0">
                        <a:lnSpc>
                          <a:spcPct val="110000"/>
                        </a:lnSpc>
                        <a:spcBef>
                          <a:spcPts val="0"/>
                        </a:spcBef>
                        <a:spcAft>
                          <a:spcPts val="0"/>
                        </a:spcAft>
                      </a:pPr>
                      <a:r>
                        <a:rPr lang="en-US" sz="1400">
                          <a:effectLst/>
                        </a:rPr>
                        <a:t>Self-directed (or commander-directed) study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a:effectLst/>
                        </a:rPr>
                        <a:t>Self-directed (or commander-directed) practice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dirty="0">
                          <a:effectLst/>
                        </a:rPr>
                        <a:t>Recurring training / advanced training (TDY)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0944135"/>
                  </a:ext>
                </a:extLst>
              </a:tr>
              <a:tr h="191280">
                <a:tc>
                  <a:txBody>
                    <a:bodyPr/>
                    <a:lstStyle/>
                    <a:p>
                      <a:pPr marL="0" marR="0" indent="0">
                        <a:lnSpc>
                          <a:spcPct val="110000"/>
                        </a:lnSpc>
                        <a:spcBef>
                          <a:spcPts val="0"/>
                        </a:spcBef>
                        <a:spcAft>
                          <a:spcPts val="0"/>
                        </a:spcAft>
                      </a:pPr>
                      <a:r>
                        <a:rPr lang="en-US" sz="1400">
                          <a:effectLst/>
                        </a:rPr>
                        <a:t>Informal discussions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a:effectLst/>
                        </a:rPr>
                        <a:t>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a:effectLst/>
                        </a:rPr>
                        <a:t>Relationship-building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8859153"/>
                  </a:ext>
                </a:extLst>
              </a:tr>
              <a:tr h="191280">
                <a:tc>
                  <a:txBody>
                    <a:bodyPr/>
                    <a:lstStyle/>
                    <a:p>
                      <a:pPr marL="0" marR="0" indent="0">
                        <a:lnSpc>
                          <a:spcPct val="110000"/>
                        </a:lnSpc>
                        <a:spcBef>
                          <a:spcPts val="0"/>
                        </a:spcBef>
                        <a:spcAft>
                          <a:spcPts val="0"/>
                        </a:spcAft>
                      </a:pPr>
                      <a:r>
                        <a:rPr lang="en-US" sz="1400">
                          <a:effectLst/>
                        </a:rPr>
                        <a:t>Book clubs, book reports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dirty="0">
                          <a:effectLst/>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dirty="0">
                          <a:effectLst/>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6032958"/>
                  </a:ext>
                </a:extLst>
              </a:tr>
              <a:tr h="191280">
                <a:tc>
                  <a:txBody>
                    <a:bodyPr/>
                    <a:lstStyle/>
                    <a:p>
                      <a:pPr marL="0" marR="0" indent="0">
                        <a:lnSpc>
                          <a:spcPct val="110000"/>
                        </a:lnSpc>
                        <a:spcBef>
                          <a:spcPts val="0"/>
                        </a:spcBef>
                        <a:spcAft>
                          <a:spcPts val="0"/>
                        </a:spcAft>
                      </a:pPr>
                      <a:r>
                        <a:rPr lang="en-US" sz="1400">
                          <a:effectLst/>
                        </a:rPr>
                        <a:t>Teaching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a:effectLst/>
                        </a:rPr>
                        <a:t>Coaching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dirty="0">
                          <a:effectLst/>
                        </a:rPr>
                        <a:t>Mentoring</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5288404"/>
                  </a:ext>
                </a:extLst>
              </a:tr>
            </a:tbl>
          </a:graphicData>
        </a:graphic>
      </p:graphicFrame>
    </p:spTree>
    <p:custDataLst>
      <p:tags r:id="rId1"/>
    </p:custDataLst>
    <p:extLst>
      <p:ext uri="{BB962C8B-B14F-4D97-AF65-F5344CB8AC3E}">
        <p14:creationId xmlns:p14="http://schemas.microsoft.com/office/powerpoint/2010/main" val="300428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3" y="1067679"/>
            <a:ext cx="2694677" cy="3841972"/>
          </a:xfrm>
        </p:spPr>
        <p:txBody>
          <a:bodyPr/>
          <a:lstStyle/>
          <a:p>
            <a:pPr marL="0" indent="0" algn="ctr">
              <a:buNone/>
            </a:pPr>
            <a:endParaRPr lang="en-US" dirty="0"/>
          </a:p>
          <a:p>
            <a:pPr marL="0" indent="0" algn="ctr">
              <a:buNone/>
            </a:pPr>
            <a:r>
              <a:rPr lang="en-US" sz="4000" dirty="0"/>
              <a:t>How </a:t>
            </a:r>
            <a:br>
              <a:rPr lang="en-US" sz="4000" dirty="0"/>
            </a:br>
            <a:r>
              <a:rPr lang="en-US" sz="4000" dirty="0"/>
              <a:t>do you develop your flight?</a:t>
            </a:r>
            <a:endParaRPr lang="en-US" dirty="0"/>
          </a:p>
        </p:txBody>
      </p:sp>
      <p:sp>
        <p:nvSpPr>
          <p:cNvPr id="4" name="Content Placeholder 3">
            <a:extLst>
              <a:ext uri="{FF2B5EF4-FFF2-40B4-BE49-F238E27FC236}">
                <a16:creationId xmlns:a16="http://schemas.microsoft.com/office/drawing/2014/main" id="{08F3E0E4-BFE0-4136-94A6-1B1E546AA758}"/>
              </a:ext>
            </a:extLst>
          </p:cNvPr>
          <p:cNvSpPr>
            <a:spLocks noGrp="1"/>
          </p:cNvSpPr>
          <p:nvPr>
            <p:ph sz="quarter" idx="2"/>
          </p:nvPr>
        </p:nvSpPr>
        <p:spPr>
          <a:xfrm>
            <a:off x="3170582" y="1067679"/>
            <a:ext cx="5806209" cy="1059295"/>
          </a:xfrm>
        </p:spPr>
        <p:txBody>
          <a:bodyPr/>
          <a:lstStyle/>
          <a:p>
            <a:r>
              <a:rPr lang="en-AU" sz="2000" dirty="0"/>
              <a:t>Step 1: Assess Developmental Needs</a:t>
            </a:r>
          </a:p>
          <a:p>
            <a:pPr lvl="1"/>
            <a:r>
              <a:rPr lang="en-AU" sz="1600" dirty="0"/>
              <a:t>What do your people need?</a:t>
            </a:r>
          </a:p>
          <a:p>
            <a:pPr lvl="1"/>
            <a:r>
              <a:rPr lang="en-AU" sz="1600" dirty="0"/>
              <a:t>Personal goals, mission requirements, career growth</a:t>
            </a:r>
            <a:endParaRPr lang="en-US" sz="1600" dirty="0"/>
          </a:p>
        </p:txBody>
      </p:sp>
      <p:sp>
        <p:nvSpPr>
          <p:cNvPr id="5" name="Content Placeholder 4">
            <a:extLst>
              <a:ext uri="{FF2B5EF4-FFF2-40B4-BE49-F238E27FC236}">
                <a16:creationId xmlns:a16="http://schemas.microsoft.com/office/drawing/2014/main" id="{2D17C3E0-7FF5-4A07-BE47-59B3326929E0}"/>
              </a:ext>
            </a:extLst>
          </p:cNvPr>
          <p:cNvSpPr>
            <a:spLocks noGrp="1"/>
          </p:cNvSpPr>
          <p:nvPr>
            <p:ph sz="quarter" idx="11"/>
          </p:nvPr>
        </p:nvSpPr>
        <p:spPr>
          <a:xfrm>
            <a:off x="3170583" y="2126974"/>
            <a:ext cx="5806209" cy="1239346"/>
          </a:xfrm>
        </p:spPr>
        <p:txBody>
          <a:bodyPr/>
          <a:lstStyle/>
          <a:p>
            <a:r>
              <a:rPr lang="en-AU" sz="2000" dirty="0"/>
              <a:t>Step 2: Identify Development Opportunities</a:t>
            </a:r>
          </a:p>
          <a:p>
            <a:pPr lvl="1"/>
            <a:r>
              <a:rPr lang="en-AU" sz="1600" dirty="0"/>
              <a:t>What opportunities are available?</a:t>
            </a:r>
          </a:p>
          <a:p>
            <a:pPr lvl="1"/>
            <a:r>
              <a:rPr lang="en-AU" sz="1600" dirty="0"/>
              <a:t>No pre-defined </a:t>
            </a:r>
            <a:r>
              <a:rPr lang="en-AU" sz="1600" i="1" dirty="0"/>
              <a:t>education</a:t>
            </a:r>
            <a:r>
              <a:rPr lang="en-AU" sz="1600" dirty="0"/>
              <a:t> or </a:t>
            </a:r>
            <a:r>
              <a:rPr lang="en-AU" sz="1600" i="1" dirty="0"/>
              <a:t>training</a:t>
            </a:r>
            <a:r>
              <a:rPr lang="en-AU" sz="1600" dirty="0"/>
              <a:t> opportunities?  Create a unique </a:t>
            </a:r>
            <a:r>
              <a:rPr lang="en-AU" sz="1600" i="1" dirty="0"/>
              <a:t>experience</a:t>
            </a:r>
            <a:r>
              <a:rPr lang="en-AU" sz="1600" dirty="0"/>
              <a:t>.</a:t>
            </a:r>
            <a:endParaRPr lang="en-US" sz="1600" dirty="0"/>
          </a:p>
        </p:txBody>
      </p:sp>
      <p:sp>
        <p:nvSpPr>
          <p:cNvPr id="6" name="Content Placeholder 5">
            <a:extLst>
              <a:ext uri="{FF2B5EF4-FFF2-40B4-BE49-F238E27FC236}">
                <a16:creationId xmlns:a16="http://schemas.microsoft.com/office/drawing/2014/main" id="{488A228E-D07A-4FEB-9AE7-C917959B174A}"/>
              </a:ext>
            </a:extLst>
          </p:cNvPr>
          <p:cNvSpPr>
            <a:spLocks noGrp="1"/>
          </p:cNvSpPr>
          <p:nvPr>
            <p:ph sz="quarter" idx="12"/>
          </p:nvPr>
        </p:nvSpPr>
        <p:spPr>
          <a:xfrm>
            <a:off x="3170583" y="3438939"/>
            <a:ext cx="5806209" cy="1470712"/>
          </a:xfrm>
        </p:spPr>
        <p:txBody>
          <a:bodyPr/>
          <a:lstStyle/>
          <a:p>
            <a:r>
              <a:rPr lang="en-AU" sz="2000" dirty="0"/>
              <a:t>Step 3: Support Development Opportunities</a:t>
            </a:r>
          </a:p>
          <a:p>
            <a:pPr lvl="1"/>
            <a:r>
              <a:rPr lang="en-AU" sz="1600" dirty="0"/>
              <a:t>Nominate individuals for training or education</a:t>
            </a:r>
          </a:p>
          <a:p>
            <a:pPr lvl="1"/>
            <a:r>
              <a:rPr lang="en-AU" sz="1600" dirty="0"/>
              <a:t>Advocate for use of funds</a:t>
            </a:r>
          </a:p>
          <a:p>
            <a:pPr lvl="1"/>
            <a:r>
              <a:rPr lang="en-AU" sz="1600" dirty="0"/>
              <a:t>Coordinate opportunities (TDY, course dates, etc.)</a:t>
            </a:r>
          </a:p>
          <a:p>
            <a:pPr lvl="1"/>
            <a:r>
              <a:rPr lang="en-AU" sz="1600" dirty="0"/>
              <a:t>Conduct local opportunities</a:t>
            </a:r>
            <a:endParaRPr lang="en-US" sz="1600" dirty="0"/>
          </a:p>
        </p:txBody>
      </p:sp>
      <p:sp>
        <p:nvSpPr>
          <p:cNvPr id="2" name="Title 1"/>
          <p:cNvSpPr>
            <a:spLocks noGrp="1"/>
          </p:cNvSpPr>
          <p:nvPr>
            <p:ph type="title"/>
          </p:nvPr>
        </p:nvSpPr>
        <p:spPr/>
        <p:txBody>
          <a:bodyPr/>
          <a:lstStyle/>
          <a:p>
            <a:r>
              <a:rPr lang="en-US" dirty="0"/>
              <a:t>Developing Your Flight</a:t>
            </a:r>
          </a:p>
        </p:txBody>
      </p:sp>
    </p:spTree>
    <p:custDataLst>
      <p:tags r:id="rId1"/>
    </p:custDataLst>
    <p:extLst>
      <p:ext uri="{BB962C8B-B14F-4D97-AF65-F5344CB8AC3E}">
        <p14:creationId xmlns:p14="http://schemas.microsoft.com/office/powerpoint/2010/main" val="41773673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131a81ea5e36b81c377fe718e69e4d43c47b94"/>
  <p:tag name="ARTICULATE_PROJECT_OPEN" val="0"/>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U 16x9 w/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5B1AA8E-EB5C-4BA9-956E-D22D50763BD1}" vid="{F079BE2D-A163-4C44-9E8E-2F1C6360AAC7}"/>
    </a:ext>
  </a:extLst>
</a:theme>
</file>

<file path=ppt/theme/theme2.xml><?xml version="1.0" encoding="utf-8"?>
<a:theme xmlns:a="http://schemas.openxmlformats.org/drawingml/2006/main" name="AU 16x9 w/No Shield or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5B1AA8E-EB5C-4BA9-956E-D22D50763BD1}" vid="{43B923D4-6C0F-49C4-8BBC-3E277911286A}"/>
    </a:ext>
  </a:extLst>
</a:theme>
</file>

<file path=ppt/theme/theme3.xml><?xml version="1.0" encoding="utf-8"?>
<a:theme xmlns:a="http://schemas.openxmlformats.org/drawingml/2006/main" name="AU 16x9 Branded w/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5B1AA8E-EB5C-4BA9-956E-D22D50763BD1}" vid="{5E50B638-0D52-4C92-AB1E-6C6FE1D3A94E}"/>
    </a:ext>
  </a:extLst>
</a:theme>
</file>

<file path=ppt/theme/theme4.xml><?xml version="1.0" encoding="utf-8"?>
<a:theme xmlns:a="http://schemas.openxmlformats.org/drawingml/2006/main" name="AU 16x9 w/o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5B1AA8E-EB5C-4BA9-956E-D22D50763BD1}" vid="{7B2BFB1C-1515-4F0F-BF72-CC9DD5AAC193}"/>
    </a:ext>
  </a:extLst>
</a:theme>
</file>

<file path=ppt/theme/theme5.xml><?xml version="1.0" encoding="utf-8"?>
<a:theme xmlns:a="http://schemas.openxmlformats.org/drawingml/2006/main" name="Spaatz 16x9 Template 23 Jul 09 ">
  <a:themeElements>
    <a:clrScheme name="AU Theme">
      <a:dk1>
        <a:srgbClr val="000000"/>
      </a:dk1>
      <a:lt1>
        <a:srgbClr val="FFFFFF"/>
      </a:lt1>
      <a:dk2>
        <a:srgbClr val="002060"/>
      </a:dk2>
      <a:lt2>
        <a:srgbClr val="808080"/>
      </a:lt2>
      <a:accent1>
        <a:srgbClr val="000000"/>
      </a:accent1>
      <a:accent2>
        <a:srgbClr val="002060"/>
      </a:accent2>
      <a:accent3>
        <a:srgbClr val="00B050"/>
      </a:accent3>
      <a:accent4>
        <a:srgbClr val="FFFF00"/>
      </a:accent4>
      <a:accent5>
        <a:srgbClr val="FF0000"/>
      </a:accent5>
      <a:accent6>
        <a:srgbClr val="000000"/>
      </a:accent6>
      <a:hlink>
        <a:srgbClr val="00B050"/>
      </a:hlink>
      <a:folHlink>
        <a:srgbClr val="92D050"/>
      </a:folHlink>
    </a:clrScheme>
    <a:fontScheme name="AU Slide 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2400" dirty="0">
            <a:latin typeface="+mn-lt"/>
          </a:defRPr>
        </a:defPPr>
      </a:lstStyle>
    </a:txDef>
  </a:objectDefaults>
  <a:extraClrSchemeLst>
    <a:extraClrScheme>
      <a:clrScheme name="2_Standard Template NA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tandard Template NA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tandard Template NA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tandard Template NA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tandard Template NA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tandard Template NA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tandard Template NA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5B1AA8E-EB5C-4BA9-956E-D22D50763BD1}" vid="{C34CFDB5-6BC7-4A23-B77E-00A8C3BDEA1F}"/>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B1AA8E-EB5C-4BA9-956E-D22D50763BD1}" vid="{0ECEA0E6-E154-4EF5-A596-1698D258F82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EA15A561888C4191BBD2D4FDF49D90" ma:contentTypeVersion="10" ma:contentTypeDescription="Create a new document." ma:contentTypeScope="" ma:versionID="f67919f310e430957e7bfde002c64c04">
  <xsd:schema xmlns:xsd="http://www.w3.org/2001/XMLSchema" xmlns:xs="http://www.w3.org/2001/XMLSchema" xmlns:p="http://schemas.microsoft.com/office/2006/metadata/properties" xmlns:ns2="2c9054d2-326f-4c39-8460-7f0f408c03b5" targetNamespace="http://schemas.microsoft.com/office/2006/metadata/properties" ma:root="true" ma:fieldsID="e67f858d7f67883e600c0c84019f3da2" ns2:_="">
    <xsd:import namespace="2c9054d2-326f-4c39-8460-7f0f408c03b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054d2-326f-4c39-8460-7f0f408c0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DB2C43-5D7B-4FAE-A035-A2333BB4DB8A}"/>
</file>

<file path=customXml/itemProps2.xml><?xml version="1.0" encoding="utf-8"?>
<ds:datastoreItem xmlns:ds="http://schemas.openxmlformats.org/officeDocument/2006/customXml" ds:itemID="{FE6021B2-C4F5-4602-8EAF-819B332926DB}"/>
</file>

<file path=customXml/itemProps3.xml><?xml version="1.0" encoding="utf-8"?>
<ds:datastoreItem xmlns:ds="http://schemas.openxmlformats.org/officeDocument/2006/customXml" ds:itemID="{7333EE9C-720C-42D7-B17A-709FADDAD9E0}"/>
</file>

<file path=docProps/app.xml><?xml version="1.0" encoding="utf-8"?>
<Properties xmlns="http://schemas.openxmlformats.org/officeDocument/2006/extended-properties" xmlns:vt="http://schemas.openxmlformats.org/officeDocument/2006/docPropsVTypes">
  <Template>AU 16x9 Powerpoint Template v1.1</Template>
  <TotalTime>0</TotalTime>
  <Words>670</Words>
  <Application>Microsoft Office PowerPoint</Application>
  <PresentationFormat>On-screen Show (16:9)</PresentationFormat>
  <Paragraphs>143</Paragraphs>
  <Slides>14</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14</vt:i4>
      </vt:variant>
    </vt:vector>
  </HeadingPairs>
  <TitlesOfParts>
    <vt:vector size="26" baseType="lpstr">
      <vt:lpstr>Times New Roman</vt:lpstr>
      <vt:lpstr>Calibri Light</vt:lpstr>
      <vt:lpstr>Mongolian Baiti</vt:lpstr>
      <vt:lpstr>Arial</vt:lpstr>
      <vt:lpstr>Times</vt:lpstr>
      <vt:lpstr>Calibri</vt:lpstr>
      <vt:lpstr>AU 16x9 w/Bottom Bar</vt:lpstr>
      <vt:lpstr>AU 16x9 w/No Shield or Bottom Bar</vt:lpstr>
      <vt:lpstr>AU 16x9 Branded w/Bottom Bar</vt:lpstr>
      <vt:lpstr>AU 16x9 w/o Bottom Bar</vt:lpstr>
      <vt:lpstr>Spaatz 16x9 Template 23 Jul 09 </vt:lpstr>
      <vt:lpstr>Custom Design</vt:lpstr>
      <vt:lpstr>Developing Others</vt:lpstr>
      <vt:lpstr>Leaders Add Value</vt:lpstr>
      <vt:lpstr>Objectives</vt:lpstr>
      <vt:lpstr>Small Group Discussion</vt:lpstr>
      <vt:lpstr>Large Group Discussion</vt:lpstr>
      <vt:lpstr>Knowledge, Skills, and Abilities</vt:lpstr>
      <vt:lpstr>Knowledge, Skills, and Abilities</vt:lpstr>
      <vt:lpstr>Sample Development Activities</vt:lpstr>
      <vt:lpstr>Developing Your Flight</vt:lpstr>
      <vt:lpstr>Development Activity</vt:lpstr>
      <vt:lpstr>Development Activity</vt:lpstr>
      <vt:lpstr>Creating a Learning Environment</vt:lpstr>
      <vt:lpstr>Self-Assessment Exercise</vt:lpstr>
      <vt:lpstr>Break</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2018-08-06T14:36:40Z</dcterms:created>
  <dcterms:modified xsi:type="dcterms:W3CDTF">2022-05-18T17:55:22Z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52F0F522-1134-452B-9570-74B6EEB4FE34</vt:lpwstr>
  </property>
  <property fmtid="{D5CDD505-2E9C-101B-9397-08002B2CF9AE}" pid="3" name="ArticulatePath">
    <vt:lpwstr>Developing Others (slides)</vt:lpwstr>
  </property>
  <property fmtid="{D5CDD505-2E9C-101B-9397-08002B2CF9AE}" pid="4" name="ContentTypeId">
    <vt:lpwstr>0x0101007AEA15A561888C4191BBD2D4FDF49D90</vt:lpwstr>
  </property>
</Properties>
</file>